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 id="2147483710" r:id="rId33"/>
    <p:sldMasterId id="2147483712" r:id="rId34"/>
    <p:sldMasterId id="2147483714" r:id="rId35"/>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 id="268" r:id="rId48"/>
    <p:sldId id="269" r:id="rId49"/>
    <p:sldId id="270" r:id="rId50"/>
    <p:sldId id="271" r:id="rId51"/>
    <p:sldId id="272" r:id="rId52"/>
    <p:sldId id="273" r:id="rId53"/>
    <p:sldId id="274" r:id="rId54"/>
    <p:sldId id="275" r:id="rId55"/>
    <p:sldId id="276" r:id="rId56"/>
    <p:sldId id="277" r:id="rId57"/>
    <p:sldId id="278" r:id="rId58"/>
    <p:sldId id="279" r:id="rId59"/>
  </p:sldIdLst>
  <p:sldSz cx="9144000" cy="51435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2" Type="http://schemas.openxmlformats.org/officeDocument/2006/relationships/tableStyles" Target="tableStyles.xml"/><Relationship Id="rId61" Type="http://schemas.openxmlformats.org/officeDocument/2006/relationships/viewProps" Target="viewProps.xml"/><Relationship Id="rId60" Type="http://schemas.openxmlformats.org/officeDocument/2006/relationships/presProps" Target="presProps.xml"/><Relationship Id="rId6" Type="http://schemas.openxmlformats.org/officeDocument/2006/relationships/slideMaster" Target="slideMasters/slideMaster5.xml"/><Relationship Id="rId59" Type="http://schemas.openxmlformats.org/officeDocument/2006/relationships/slide" Target="slides/slide24.xml"/><Relationship Id="rId58" Type="http://schemas.openxmlformats.org/officeDocument/2006/relationships/slide" Target="slides/slide23.xml"/><Relationship Id="rId57" Type="http://schemas.openxmlformats.org/officeDocument/2006/relationships/slide" Target="slides/slide22.xml"/><Relationship Id="rId56" Type="http://schemas.openxmlformats.org/officeDocument/2006/relationships/slide" Target="slides/slide21.xml"/><Relationship Id="rId55" Type="http://schemas.openxmlformats.org/officeDocument/2006/relationships/slide" Target="slides/slide20.xml"/><Relationship Id="rId54" Type="http://schemas.openxmlformats.org/officeDocument/2006/relationships/slide" Target="slides/slide19.xml"/><Relationship Id="rId53" Type="http://schemas.openxmlformats.org/officeDocument/2006/relationships/slide" Target="slides/slide18.xml"/><Relationship Id="rId52" Type="http://schemas.openxmlformats.org/officeDocument/2006/relationships/slide" Target="slides/slide17.xml"/><Relationship Id="rId51" Type="http://schemas.openxmlformats.org/officeDocument/2006/relationships/slide" Target="slides/slide16.xml"/><Relationship Id="rId50" Type="http://schemas.openxmlformats.org/officeDocument/2006/relationships/slide" Target="slides/slide15.xml"/><Relationship Id="rId5" Type="http://schemas.openxmlformats.org/officeDocument/2006/relationships/slideMaster" Target="slideMasters/slideMaster4.xml"/><Relationship Id="rId49" Type="http://schemas.openxmlformats.org/officeDocument/2006/relationships/slide" Target="slides/slide14.xml"/><Relationship Id="rId48" Type="http://schemas.openxmlformats.org/officeDocument/2006/relationships/slide" Target="slides/slide13.xml"/><Relationship Id="rId47" Type="http://schemas.openxmlformats.org/officeDocument/2006/relationships/slide" Target="slides/slide12.xml"/><Relationship Id="rId46" Type="http://schemas.openxmlformats.org/officeDocument/2006/relationships/slide" Target="slides/slide11.xml"/><Relationship Id="rId45" Type="http://schemas.openxmlformats.org/officeDocument/2006/relationships/slide" Target="slides/slide10.xml"/><Relationship Id="rId44" Type="http://schemas.openxmlformats.org/officeDocument/2006/relationships/slide" Target="slides/slide9.xml"/><Relationship Id="rId43" Type="http://schemas.openxmlformats.org/officeDocument/2006/relationships/slide" Target="slides/slide8.xml"/><Relationship Id="rId42" Type="http://schemas.openxmlformats.org/officeDocument/2006/relationships/slide" Target="slides/slide7.xml"/><Relationship Id="rId41" Type="http://schemas.openxmlformats.org/officeDocument/2006/relationships/slide" Target="slides/slide6.xml"/><Relationship Id="rId40" Type="http://schemas.openxmlformats.org/officeDocument/2006/relationships/slide" Target="slides/slide5.xml"/><Relationship Id="rId4" Type="http://schemas.openxmlformats.org/officeDocument/2006/relationships/slideMaster" Target="slideMasters/slideMaster3.xml"/><Relationship Id="rId39" Type="http://schemas.openxmlformats.org/officeDocument/2006/relationships/slide" Target="slides/slide4.xml"/><Relationship Id="rId38" Type="http://schemas.openxmlformats.org/officeDocument/2006/relationships/slide" Target="slides/slide3.xml"/><Relationship Id="rId37" Type="http://schemas.openxmlformats.org/officeDocument/2006/relationships/slide" Target="slides/slide2.xml"/><Relationship Id="rId36" Type="http://schemas.openxmlformats.org/officeDocument/2006/relationships/slide" Target="slides/slide1.xml"/><Relationship Id="rId35" Type="http://schemas.openxmlformats.org/officeDocument/2006/relationships/slideMaster" Target="slideMasters/slideMaster34.xml"/><Relationship Id="rId34" Type="http://schemas.openxmlformats.org/officeDocument/2006/relationships/slideMaster" Target="slideMasters/slideMaster33.xml"/><Relationship Id="rId33" Type="http://schemas.openxmlformats.org/officeDocument/2006/relationships/slideMaster" Target="slideMasters/slideMaster32.xml"/><Relationship Id="rId32" Type="http://schemas.openxmlformats.org/officeDocument/2006/relationships/slideMaster" Target="slideMasters/slideMaster31.xml"/><Relationship Id="rId31" Type="http://schemas.openxmlformats.org/officeDocument/2006/relationships/slideMaster" Target="slideMasters/slideMaster30.xml"/><Relationship Id="rId30" Type="http://schemas.openxmlformats.org/officeDocument/2006/relationships/slideMaster" Target="slideMasters/slideMaster29.xml"/><Relationship Id="rId3" Type="http://schemas.openxmlformats.org/officeDocument/2006/relationships/slideMaster" Target="slideMasters/slideMaster2.xml"/><Relationship Id="rId29" Type="http://schemas.openxmlformats.org/officeDocument/2006/relationships/slideMaster" Target="slideMasters/slideMaster28.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10"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11"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12">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16">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13">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227"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22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278"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27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
        <p:nvSpPr>
          <p:cNvPr id="28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290"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4">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5">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1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4" Type="http://schemas.openxmlformats.org/officeDocument/2006/relationships/theme" Target="../theme/theme10.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4" Type="http://schemas.openxmlformats.org/officeDocument/2006/relationships/theme" Target="../theme/theme11.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4" Type="http://schemas.openxmlformats.org/officeDocument/2006/relationships/theme" Target="../theme/theme12.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4" Type="http://schemas.openxmlformats.org/officeDocument/2006/relationships/theme" Target="../theme/theme13.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5" Type="http://schemas.openxmlformats.org/officeDocument/2006/relationships/theme" Target="../theme/theme14.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5" Type="http://schemas.openxmlformats.org/officeDocument/2006/relationships/theme" Target="../theme/theme15.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5" Type="http://schemas.openxmlformats.org/officeDocument/2006/relationships/theme" Target="../theme/theme1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4" Type="http://schemas.openxmlformats.org/officeDocument/2006/relationships/theme" Target="../theme/theme17.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4" Type="http://schemas.openxmlformats.org/officeDocument/2006/relationships/theme" Target="../theme/theme18.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4" Type="http://schemas.openxmlformats.org/officeDocument/2006/relationships/theme" Target="../theme/theme19.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4" Type="http://schemas.openxmlformats.org/officeDocument/2006/relationships/theme" Target="../theme/theme20.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3" Type="http://schemas.openxmlformats.org/officeDocument/2006/relationships/theme" Target="../theme/theme21.xml"/><Relationship Id="rId2" Type="http://schemas.openxmlformats.org/officeDocument/2006/relationships/image" Target="../media/image1.jpeg"/><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4" Type="http://schemas.openxmlformats.org/officeDocument/2006/relationships/theme" Target="../theme/theme22.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4" Type="http://schemas.openxmlformats.org/officeDocument/2006/relationships/theme" Target="../theme/theme23.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8" Type="http://schemas.openxmlformats.org/officeDocument/2006/relationships/theme" Target="../theme/theme24.xml"/><Relationship Id="rId7" Type="http://schemas.openxmlformats.org/officeDocument/2006/relationships/hyperlink" Target="http://bit.ly/2TtBDfr" TargetMode="External"/><Relationship Id="rId6" Type="http://schemas.openxmlformats.org/officeDocument/2006/relationships/hyperlink" Target="http://bit.ly/2TyoMsr" TargetMode="External"/><Relationship Id="rId5" Type="http://schemas.openxmlformats.org/officeDocument/2006/relationships/hyperlink" Target="https://bit.ly/3A1uf1Q" TargetMode="Externa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5" Type="http://schemas.openxmlformats.org/officeDocument/2006/relationships/theme" Target="../theme/theme25.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5" Type="http://schemas.openxmlformats.org/officeDocument/2006/relationships/theme" Target="../theme/theme2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6.xml"/></Relationships>
</file>

<file path=ppt/slideMasters/_rels/slideMaster27.xml.rels><?xml version="1.0" encoding="UTF-8" standalone="yes"?>
<Relationships xmlns="http://schemas.openxmlformats.org/package/2006/relationships"><Relationship Id="rId4" Type="http://schemas.openxmlformats.org/officeDocument/2006/relationships/theme" Target="../theme/theme27.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7.xml"/></Relationships>
</file>

<file path=ppt/slideMasters/_rels/slideMaster28.xml.rels><?xml version="1.0" encoding="UTF-8" standalone="yes"?>
<Relationships xmlns="http://schemas.openxmlformats.org/package/2006/relationships"><Relationship Id="rId4" Type="http://schemas.openxmlformats.org/officeDocument/2006/relationships/theme" Target="../theme/theme28.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8.xml"/></Relationships>
</file>

<file path=ppt/slideMasters/_rels/slideMaster29.xml.rels><?xml version="1.0" encoding="UTF-8" standalone="yes"?>
<Relationships xmlns="http://schemas.openxmlformats.org/package/2006/relationships"><Relationship Id="rId4" Type="http://schemas.openxmlformats.org/officeDocument/2006/relationships/theme" Target="../theme/theme29.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5" Type="http://schemas.openxmlformats.org/officeDocument/2006/relationships/theme" Target="../theme/theme30.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0.xml"/></Relationships>
</file>

<file path=ppt/slideMasters/_rels/slideMaster31.xml.rels><?xml version="1.0" encoding="UTF-8" standalone="yes"?>
<Relationships xmlns="http://schemas.openxmlformats.org/package/2006/relationships"><Relationship Id="rId5" Type="http://schemas.openxmlformats.org/officeDocument/2006/relationships/theme" Target="../theme/theme31.xml"/><Relationship Id="rId4" Type="http://schemas.openxmlformats.org/officeDocument/2006/relationships/image" Target="../media/image2.png"/><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31.xml"/></Relationships>
</file>

<file path=ppt/slideMasters/_rels/slideMaster32.xml.rels><?xml version="1.0" encoding="UTF-8" standalone="yes"?>
<Relationships xmlns="http://schemas.openxmlformats.org/package/2006/relationships"><Relationship Id="rId2" Type="http://schemas.openxmlformats.org/officeDocument/2006/relationships/theme" Target="../theme/theme32.xml"/><Relationship Id="rId1" Type="http://schemas.openxmlformats.org/officeDocument/2006/relationships/slideLayout" Target="../slideLayouts/slideLayout32.xml"/></Relationships>
</file>

<file path=ppt/slideMasters/_rels/slideMaster33.xml.rels><?xml version="1.0" encoding="UTF-8" standalone="yes"?>
<Relationships xmlns="http://schemas.openxmlformats.org/package/2006/relationships"><Relationship Id="rId2" Type="http://schemas.openxmlformats.org/officeDocument/2006/relationships/theme" Target="../theme/theme33.xml"/><Relationship Id="rId1" Type="http://schemas.openxmlformats.org/officeDocument/2006/relationships/slideLayout" Target="../slideLayouts/slideLayout33.xml"/></Relationships>
</file>

<file path=ppt/slideMasters/_rels/slideMaster34.xml.rels><?xml version="1.0" encoding="UTF-8" standalone="yes"?>
<Relationships xmlns="http://schemas.openxmlformats.org/package/2006/relationships"><Relationship Id="rId2" Type="http://schemas.openxmlformats.org/officeDocument/2006/relationships/theme" Target="../theme/theme34.xml"/><Relationship Id="rId1"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4" Type="http://schemas.openxmlformats.org/officeDocument/2006/relationships/theme" Target="../theme/theme4.xml"/><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5" Type="http://schemas.openxmlformats.org/officeDocument/2006/relationships/theme" Target="../theme/theme5.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5" Type="http://schemas.openxmlformats.org/officeDocument/2006/relationships/theme" Target="../theme/theme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image" Target="../media/image1.jpeg"/><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5" Type="http://schemas.openxmlformats.org/officeDocument/2006/relationships/theme" Target="../theme/theme8.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image" Target="../media/image1.jpeg"/><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0" name="Google Shape;9;p2"/>
          <p:cNvPicPr/>
          <p:nvPr/>
        </p:nvPicPr>
        <p:blipFill>
          <a:blip r:embed="rId2">
            <a:alphaModFix amt="40000"/>
          </a:blip>
          <a:stretch>
            <a:fillRect/>
          </a:stretch>
        </p:blipFill>
        <p:spPr>
          <a:xfrm>
            <a:off x="0" y="0"/>
            <a:ext cx="9143640" cy="5143320"/>
          </a:xfrm>
          <a:prstGeom prst="rect">
            <a:avLst/>
          </a:prstGeom>
          <a:ln w="0">
            <a:noFill/>
          </a:ln>
        </p:spPr>
      </p:pic>
      <p:pic>
        <p:nvPicPr>
          <p:cNvPr id="2" name="Google Shape;10;p2"/>
          <p:cNvPicPr/>
          <p:nvPr/>
        </p:nvPicPr>
        <p:blipFill>
          <a:blip r:embed="rId3"/>
          <a:stretch>
            <a:fillRect/>
          </a:stretch>
        </p:blipFill>
        <p:spPr>
          <a:xfrm>
            <a:off x="127080" y="-641520"/>
            <a:ext cx="5085000" cy="5143320"/>
          </a:xfrm>
          <a:prstGeom prst="rect">
            <a:avLst/>
          </a:prstGeom>
          <a:ln w="0">
            <a:noFill/>
          </a:ln>
        </p:spPr>
      </p:pic>
      <p:sp>
        <p:nvSpPr>
          <p:cNvPr id="3" name="PlaceHolder 1"/>
          <p:cNvSpPr>
            <a:spLocks noGrp="1"/>
          </p:cNvSpPr>
          <p:nvPr>
            <p:ph type="title"/>
          </p:nvPr>
        </p:nvSpPr>
        <p:spPr>
          <a:xfrm>
            <a:off x="1179360" y="1469880"/>
            <a:ext cx="6784920" cy="1649160"/>
          </a:xfrm>
          <a:prstGeom prst="rect">
            <a:avLst/>
          </a:prstGeom>
          <a:noFill/>
          <a:ln w="0">
            <a:noFill/>
          </a:ln>
        </p:spPr>
        <p:txBody>
          <a:bodyPr lIns="91440" tIns="91440" rIns="91440" bIns="91440" anchor="b">
            <a:noAutofit/>
          </a:bodyPr>
          <a:p>
            <a:pPr indent="0">
              <a:buNone/>
            </a:pPr>
            <a:r>
              <a:rPr lang="fr-FR" sz="4600" b="0" strike="noStrike" spc="-1">
                <a:solidFill>
                  <a:schemeClr val="dk1"/>
                </a:solidFill>
                <a:latin typeface="Arial" panose="020B0604020202020204"/>
              </a:rPr>
              <a:t>Click to edit the title text format</a:t>
            </a:r>
            <a:endParaRPr lang="fr-FR" sz="4600" b="0" strike="noStrike" spc="-1">
              <a:solidFill>
                <a:schemeClr val="dk1"/>
              </a:solidFill>
              <a:latin typeface="Arial" panose="020B0604020202020204"/>
            </a:endParaRPr>
          </a:p>
        </p:txBody>
      </p:sp>
      <p:grpSp>
        <p:nvGrpSpPr>
          <p:cNvPr id="4" name="Google Shape;13;p2"/>
          <p:cNvGrpSpPr/>
          <p:nvPr/>
        </p:nvGrpSpPr>
        <p:grpSpPr>
          <a:xfrm>
            <a:off x="177840" y="-533520"/>
            <a:ext cx="8788320" cy="6210000"/>
            <a:chOff x="177840" y="-533520"/>
            <a:chExt cx="8788320" cy="6210000"/>
          </a:xfrm>
        </p:grpSpPr>
        <p:grpSp>
          <p:nvGrpSpPr>
            <p:cNvPr id="5" name="Google Shape;14;p2"/>
            <p:cNvGrpSpPr/>
            <p:nvPr/>
          </p:nvGrpSpPr>
          <p:grpSpPr>
            <a:xfrm>
              <a:off x="177840" y="-533520"/>
              <a:ext cx="8788320" cy="6210000"/>
              <a:chOff x="177840" y="-533520"/>
              <a:chExt cx="8788320" cy="6210000"/>
            </a:xfrm>
          </p:grpSpPr>
          <p:sp>
            <p:nvSpPr>
              <p:cNvPr id="6" name="Google Shape;15;p2"/>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 name="Google Shape;16;p2"/>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 name="Google Shape;17;p2"/>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9" name="Google Shape;18;p2"/>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1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6" name="Google Shape;197;p19"/>
          <p:cNvPicPr/>
          <p:nvPr/>
        </p:nvPicPr>
        <p:blipFill>
          <a:blip r:embed="rId2">
            <a:alphaModFix amt="40000"/>
          </a:blip>
          <a:stretch>
            <a:fillRect/>
          </a:stretch>
        </p:blipFill>
        <p:spPr>
          <a:xfrm>
            <a:off x="0" y="0"/>
            <a:ext cx="9143640" cy="5143320"/>
          </a:xfrm>
          <a:prstGeom prst="rect">
            <a:avLst/>
          </a:prstGeom>
          <a:ln w="0">
            <a:noFill/>
          </a:ln>
        </p:spPr>
      </p:pic>
      <p:sp>
        <p:nvSpPr>
          <p:cNvPr id="87" name="PlaceHolder 1"/>
          <p:cNvSpPr>
            <a:spLocks noGrp="1"/>
          </p:cNvSpPr>
          <p:nvPr>
            <p:ph type="title"/>
          </p:nvPr>
        </p:nvSpPr>
        <p:spPr>
          <a:xfrm>
            <a:off x="713160" y="1542960"/>
            <a:ext cx="4823280" cy="116028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88" name="PlaceHolder 2"/>
          <p:cNvSpPr>
            <a:spLocks noGrp="1"/>
          </p:cNvSpPr>
          <p:nvPr>
            <p:ph type="body"/>
          </p:nvPr>
        </p:nvSpPr>
        <p:spPr>
          <a:xfrm>
            <a:off x="5670000" y="1192320"/>
            <a:ext cx="2760120" cy="2758320"/>
          </a:xfrm>
          <a:prstGeom prst="rect">
            <a:avLst/>
          </a:prstGeom>
          <a:noFill/>
          <a:ln w="0">
            <a:noFill/>
          </a:ln>
          <a:effectLst>
            <a:outerShdw blurRad="214200" dist="152065" dir="2579124" rotWithShape="0">
              <a:srgbClr val="F3FF36">
                <a:alpha val="79000"/>
              </a:srgbClr>
            </a:outerShdw>
          </a:effectLst>
        </p:spPr>
        <p:txBody>
          <a:bodyPr lIns="90000" tIns="45000" rIns="90000" bIns="45000" anchor="t">
            <a:normAutofit fontScale="21111"/>
          </a:bodyPr>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pic>
        <p:nvPicPr>
          <p:cNvPr id="89" name="Google Shape;201;p19"/>
          <p:cNvPicPr/>
          <p:nvPr/>
        </p:nvPicPr>
        <p:blipFill>
          <a:blip r:embed="rId3">
            <a:alphaModFix amt="79000"/>
          </a:blip>
          <a:stretch>
            <a:fillRect/>
          </a:stretch>
        </p:blipFill>
        <p:spPr>
          <a:xfrm>
            <a:off x="0" y="-1922040"/>
            <a:ext cx="3750840" cy="3638160"/>
          </a:xfrm>
          <a:prstGeom prst="rect">
            <a:avLst/>
          </a:prstGeom>
          <a:ln w="0">
            <a:noFill/>
          </a:ln>
        </p:spPr>
      </p:pic>
      <p:grpSp>
        <p:nvGrpSpPr>
          <p:cNvPr id="90" name="Google Shape;202;p19"/>
          <p:cNvGrpSpPr/>
          <p:nvPr/>
        </p:nvGrpSpPr>
        <p:grpSpPr>
          <a:xfrm>
            <a:off x="177840" y="4604040"/>
            <a:ext cx="8788320" cy="1072440"/>
            <a:chOff x="177840" y="4604040"/>
            <a:chExt cx="8788320" cy="1072440"/>
          </a:xfrm>
        </p:grpSpPr>
        <p:sp>
          <p:nvSpPr>
            <p:cNvPr id="91" name="Google Shape;203;p19"/>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92" name="Google Shape;204;p19"/>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93" name="Google Shape;205;p19"/>
          <p:cNvGrpSpPr/>
          <p:nvPr/>
        </p:nvGrpSpPr>
        <p:grpSpPr>
          <a:xfrm>
            <a:off x="314640" y="3892320"/>
            <a:ext cx="7252560" cy="1150920"/>
            <a:chOff x="314640" y="3892320"/>
            <a:chExt cx="7252560" cy="1150920"/>
          </a:xfrm>
        </p:grpSpPr>
        <p:sp>
          <p:nvSpPr>
            <p:cNvPr id="94" name="Google Shape;206;p19"/>
            <p:cNvSpPr/>
            <p:nvPr/>
          </p:nvSpPr>
          <p:spPr>
            <a:xfrm>
              <a:off x="1714320" y="45878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95" name="Google Shape;207;p19"/>
            <p:cNvSpPr/>
            <p:nvPr/>
          </p:nvSpPr>
          <p:spPr>
            <a:xfrm>
              <a:off x="7350120" y="48258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96" name="Google Shape;208;p19"/>
            <p:cNvSpPr/>
            <p:nvPr/>
          </p:nvSpPr>
          <p:spPr>
            <a:xfrm>
              <a:off x="314640" y="3892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7" name="Google Shape;210;p20"/>
          <p:cNvPicPr/>
          <p:nvPr/>
        </p:nvPicPr>
        <p:blipFill>
          <a:blip r:embed="rId2">
            <a:alphaModFix amt="40000"/>
          </a:blip>
          <a:srcRect l="22129" t="17192" r="618" b="1358"/>
          <a:stretch>
            <a:fillRect/>
          </a:stretch>
        </p:blipFill>
        <p:spPr>
          <a:xfrm>
            <a:off x="0" y="0"/>
            <a:ext cx="9143640" cy="5143320"/>
          </a:xfrm>
          <a:prstGeom prst="rect">
            <a:avLst/>
          </a:prstGeom>
          <a:ln w="0">
            <a:noFill/>
          </a:ln>
        </p:spPr>
      </p:pic>
      <p:pic>
        <p:nvPicPr>
          <p:cNvPr id="98" name="Google Shape;211;p20"/>
          <p:cNvPicPr/>
          <p:nvPr/>
        </p:nvPicPr>
        <p:blipFill>
          <a:blip r:embed="rId3">
            <a:alphaModFix amt="79000"/>
          </a:blip>
          <a:stretch>
            <a:fillRect/>
          </a:stretch>
        </p:blipFill>
        <p:spPr>
          <a:xfrm>
            <a:off x="930600" y="1063080"/>
            <a:ext cx="3750840" cy="3638160"/>
          </a:xfrm>
          <a:prstGeom prst="rect">
            <a:avLst/>
          </a:prstGeom>
          <a:ln w="0">
            <a:noFill/>
          </a:ln>
        </p:spPr>
      </p:pic>
      <p:sp>
        <p:nvSpPr>
          <p:cNvPr id="99" name="PlaceHolder 1"/>
          <p:cNvSpPr>
            <a:spLocks noGrp="1"/>
          </p:cNvSpPr>
          <p:nvPr>
            <p:ph type="title"/>
          </p:nvPr>
        </p:nvSpPr>
        <p:spPr>
          <a:xfrm>
            <a:off x="1743120" y="3299040"/>
            <a:ext cx="5657400" cy="68364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00" name="Google Shape;214;p20"/>
          <p:cNvGrpSpPr/>
          <p:nvPr/>
        </p:nvGrpSpPr>
        <p:grpSpPr>
          <a:xfrm>
            <a:off x="-535320" y="2880"/>
            <a:ext cx="10214640" cy="5137200"/>
            <a:chOff x="-535320" y="2880"/>
            <a:chExt cx="10214640" cy="5137200"/>
          </a:xfrm>
        </p:grpSpPr>
        <p:sp>
          <p:nvSpPr>
            <p:cNvPr id="101" name="Google Shape;215;p20"/>
            <p:cNvSpPr/>
            <p:nvPr/>
          </p:nvSpPr>
          <p:spPr>
            <a:xfrm>
              <a:off x="-53532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02" name="Google Shape;216;p20"/>
            <p:cNvSpPr/>
            <p:nvPr/>
          </p:nvSpPr>
          <p:spPr>
            <a:xfrm>
              <a:off x="860868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03" name="Google Shape;217;p20"/>
          <p:cNvGrpSpPr/>
          <p:nvPr/>
        </p:nvGrpSpPr>
        <p:grpSpPr>
          <a:xfrm>
            <a:off x="173160" y="1464120"/>
            <a:ext cx="8757720" cy="1731600"/>
            <a:chOff x="173160" y="1464120"/>
            <a:chExt cx="8757720" cy="1731600"/>
          </a:xfrm>
        </p:grpSpPr>
        <p:sp>
          <p:nvSpPr>
            <p:cNvPr id="104" name="Google Shape;218;p20"/>
            <p:cNvSpPr/>
            <p:nvPr/>
          </p:nvSpPr>
          <p:spPr>
            <a:xfrm>
              <a:off x="8608680" y="28728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05" name="Google Shape;219;p20"/>
            <p:cNvSpPr/>
            <p:nvPr/>
          </p:nvSpPr>
          <p:spPr>
            <a:xfrm>
              <a:off x="173160" y="1464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06" name="Google Shape;220;p20"/>
            <p:cNvSpPr/>
            <p:nvPr/>
          </p:nvSpPr>
          <p:spPr>
            <a:xfrm>
              <a:off x="390600" y="2194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9"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07" name="Google Shape;20;p3"/>
          <p:cNvPicPr/>
          <p:nvPr/>
        </p:nvPicPr>
        <p:blipFill>
          <a:blip r:embed="rId2">
            <a:alphaModFix amt="40000"/>
          </a:blip>
          <a:srcRect l="11588" t="11588" r="11597" b="11598"/>
          <a:stretch>
            <a:fillRect/>
          </a:stretch>
        </p:blipFill>
        <p:spPr>
          <a:xfrm rot="10800000">
            <a:off x="360" y="0"/>
            <a:ext cx="9143640" cy="5143320"/>
          </a:xfrm>
          <a:prstGeom prst="rect">
            <a:avLst/>
          </a:prstGeom>
          <a:ln w="0">
            <a:noFill/>
          </a:ln>
        </p:spPr>
      </p:pic>
      <p:pic>
        <p:nvPicPr>
          <p:cNvPr id="108" name="Google Shape;21;p3"/>
          <p:cNvPicPr/>
          <p:nvPr/>
        </p:nvPicPr>
        <p:blipFill>
          <a:blip r:embed="rId3">
            <a:alphaModFix amt="79000"/>
          </a:blip>
          <a:stretch>
            <a:fillRect/>
          </a:stretch>
        </p:blipFill>
        <p:spPr>
          <a:xfrm>
            <a:off x="1106280" y="-1141560"/>
            <a:ext cx="5302080" cy="5143320"/>
          </a:xfrm>
          <a:prstGeom prst="rect">
            <a:avLst/>
          </a:prstGeom>
          <a:ln w="0">
            <a:noFill/>
          </a:ln>
        </p:spPr>
      </p:pic>
      <p:sp>
        <p:nvSpPr>
          <p:cNvPr id="109" name="PlaceHolder 1"/>
          <p:cNvSpPr>
            <a:spLocks noGrp="1"/>
          </p:cNvSpPr>
          <p:nvPr>
            <p:ph type="title"/>
          </p:nvPr>
        </p:nvSpPr>
        <p:spPr>
          <a:xfrm>
            <a:off x="2281680" y="2191320"/>
            <a:ext cx="4580280" cy="1626840"/>
          </a:xfrm>
          <a:prstGeom prst="rect">
            <a:avLst/>
          </a:prstGeom>
          <a:noFill/>
          <a:ln w="0">
            <a:noFill/>
          </a:ln>
        </p:spPr>
        <p:txBody>
          <a:bodyPr lIns="91440" tIns="91440" rIns="91440" bIns="91440" anchor="b">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110" name="PlaceHolder 2"/>
          <p:cNvSpPr>
            <a:spLocks noGrp="1"/>
          </p:cNvSpPr>
          <p:nvPr>
            <p:ph type="title"/>
          </p:nvPr>
        </p:nvSpPr>
        <p:spPr>
          <a:xfrm>
            <a:off x="3745800" y="884880"/>
            <a:ext cx="1651680" cy="109008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111" name="Google Shape;25;p3"/>
          <p:cNvGrpSpPr/>
          <p:nvPr/>
        </p:nvGrpSpPr>
        <p:grpSpPr>
          <a:xfrm>
            <a:off x="-536400" y="2880"/>
            <a:ext cx="10216800" cy="5137200"/>
            <a:chOff x="-536400" y="2880"/>
            <a:chExt cx="10216800" cy="5137200"/>
          </a:xfrm>
        </p:grpSpPr>
        <p:sp>
          <p:nvSpPr>
            <p:cNvPr id="112" name="Google Shape;26;p3"/>
            <p:cNvSpPr/>
            <p:nvPr/>
          </p:nvSpPr>
          <p:spPr>
            <a:xfrm>
              <a:off x="860976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13" name="Google Shape;27;p3"/>
            <p:cNvSpPr/>
            <p:nvPr/>
          </p:nvSpPr>
          <p:spPr>
            <a:xfrm>
              <a:off x="860976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14" name="Google Shape;28;p3"/>
            <p:cNvSpPr/>
            <p:nvPr/>
          </p:nvSpPr>
          <p:spPr>
            <a:xfrm>
              <a:off x="-53640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15" name="Google Shape;29;p3"/>
            <p:cNvSpPr/>
            <p:nvPr/>
          </p:nvSpPr>
          <p:spPr>
            <a:xfrm>
              <a:off x="-53640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11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7" name="Google Shape;222;p21"/>
          <p:cNvPicPr/>
          <p:nvPr/>
        </p:nvPicPr>
        <p:blipFill>
          <a:blip r:embed="rId2">
            <a:alphaModFix amt="40000"/>
          </a:blip>
          <a:stretch>
            <a:fillRect/>
          </a:stretch>
        </p:blipFill>
        <p:spPr>
          <a:xfrm>
            <a:off x="0" y="0"/>
            <a:ext cx="9143640" cy="5143320"/>
          </a:xfrm>
          <a:prstGeom prst="rect">
            <a:avLst/>
          </a:prstGeom>
          <a:ln w="0">
            <a:noFill/>
          </a:ln>
        </p:spPr>
      </p:pic>
      <p:pic>
        <p:nvPicPr>
          <p:cNvPr id="118" name="Google Shape;223;p21"/>
          <p:cNvPicPr/>
          <p:nvPr/>
        </p:nvPicPr>
        <p:blipFill>
          <a:blip r:embed="rId3"/>
          <a:stretch>
            <a:fillRect/>
          </a:stretch>
        </p:blipFill>
        <p:spPr>
          <a:xfrm>
            <a:off x="857160" y="-1327320"/>
            <a:ext cx="5085000" cy="5143320"/>
          </a:xfrm>
          <a:prstGeom prst="rect">
            <a:avLst/>
          </a:prstGeom>
          <a:ln w="0">
            <a:noFill/>
          </a:ln>
        </p:spPr>
      </p:pic>
      <p:sp>
        <p:nvSpPr>
          <p:cNvPr id="119" name="PlaceHolder 1"/>
          <p:cNvSpPr>
            <a:spLocks noGrp="1"/>
          </p:cNvSpPr>
          <p:nvPr>
            <p:ph type="title"/>
          </p:nvPr>
        </p:nvSpPr>
        <p:spPr>
          <a:xfrm>
            <a:off x="4030920" y="1790640"/>
            <a:ext cx="3991320" cy="68508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20" name="Google Shape;226;p21"/>
          <p:cNvGrpSpPr/>
          <p:nvPr/>
        </p:nvGrpSpPr>
        <p:grpSpPr>
          <a:xfrm>
            <a:off x="-535320" y="1920240"/>
            <a:ext cx="10214640" cy="1072440"/>
            <a:chOff x="-535320" y="1920240"/>
            <a:chExt cx="10214640" cy="1072440"/>
          </a:xfrm>
        </p:grpSpPr>
        <p:sp>
          <p:nvSpPr>
            <p:cNvPr id="121" name="Google Shape;227;p21"/>
            <p:cNvSpPr/>
            <p:nvPr/>
          </p:nvSpPr>
          <p:spPr>
            <a:xfrm>
              <a:off x="-535320" y="1920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22" name="Google Shape;228;p21"/>
            <p:cNvSpPr/>
            <p:nvPr/>
          </p:nvSpPr>
          <p:spPr>
            <a:xfrm>
              <a:off x="8608680" y="1920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23" name="Google Shape;229;p21"/>
          <p:cNvGrpSpPr/>
          <p:nvPr/>
        </p:nvGrpSpPr>
        <p:grpSpPr>
          <a:xfrm>
            <a:off x="317880" y="1483200"/>
            <a:ext cx="8551440" cy="524880"/>
            <a:chOff x="317880" y="1483200"/>
            <a:chExt cx="8551440" cy="524880"/>
          </a:xfrm>
        </p:grpSpPr>
        <p:sp>
          <p:nvSpPr>
            <p:cNvPr id="124" name="Google Shape;230;p21"/>
            <p:cNvSpPr/>
            <p:nvPr/>
          </p:nvSpPr>
          <p:spPr>
            <a:xfrm>
              <a:off x="317880" y="1483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25" name="Google Shape;231;p21"/>
            <p:cNvSpPr/>
            <p:nvPr/>
          </p:nvSpPr>
          <p:spPr>
            <a:xfrm>
              <a:off x="8652240" y="1790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3"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6" name="Google Shape;233;p22"/>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127" name="Google Shape;234;p22"/>
          <p:cNvGrpSpPr/>
          <p:nvPr/>
        </p:nvGrpSpPr>
        <p:grpSpPr>
          <a:xfrm>
            <a:off x="-2692080" y="-331560"/>
            <a:ext cx="10110960" cy="6728760"/>
            <a:chOff x="-2692080" y="-331560"/>
            <a:chExt cx="10110960" cy="6728760"/>
          </a:xfrm>
        </p:grpSpPr>
        <p:pic>
          <p:nvPicPr>
            <p:cNvPr id="128" name="Google Shape;235;p22"/>
            <p:cNvPicPr/>
            <p:nvPr/>
          </p:nvPicPr>
          <p:blipFill>
            <a:blip r:embed="rId3"/>
            <a:stretch>
              <a:fillRect/>
            </a:stretch>
          </p:blipFill>
          <p:spPr>
            <a:xfrm>
              <a:off x="-2692080" y="1253880"/>
              <a:ext cx="5085000" cy="5143320"/>
            </a:xfrm>
            <a:prstGeom prst="rect">
              <a:avLst/>
            </a:prstGeom>
            <a:ln w="0">
              <a:noFill/>
            </a:ln>
          </p:spPr>
        </p:pic>
        <p:pic>
          <p:nvPicPr>
            <p:cNvPr id="129" name="Google Shape;236;p22"/>
            <p:cNvPicPr/>
            <p:nvPr/>
          </p:nvPicPr>
          <p:blipFill>
            <a:blip r:embed="rId4">
              <a:alphaModFix amt="79000"/>
            </a:blip>
            <a:stretch>
              <a:fillRect/>
            </a:stretch>
          </p:blipFill>
          <p:spPr>
            <a:xfrm>
              <a:off x="3668040" y="-331560"/>
              <a:ext cx="3750840" cy="3638160"/>
            </a:xfrm>
            <a:prstGeom prst="rect">
              <a:avLst/>
            </a:prstGeom>
            <a:ln w="0">
              <a:noFill/>
            </a:ln>
          </p:spPr>
        </p:pic>
      </p:grpSp>
      <p:sp>
        <p:nvSpPr>
          <p:cNvPr id="130" name="PlaceHolder 1"/>
          <p:cNvSpPr>
            <a:spLocks noGrp="1"/>
          </p:cNvSpPr>
          <p:nvPr>
            <p:ph type="title"/>
          </p:nvPr>
        </p:nvSpPr>
        <p:spPr>
          <a:xfrm>
            <a:off x="1333440" y="1781280"/>
            <a:ext cx="4013640" cy="69048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31" name="Google Shape;239;p22"/>
          <p:cNvGrpSpPr/>
          <p:nvPr/>
        </p:nvGrpSpPr>
        <p:grpSpPr>
          <a:xfrm>
            <a:off x="4036680" y="-536400"/>
            <a:ext cx="1070640" cy="6215760"/>
            <a:chOff x="4036680" y="-536400"/>
            <a:chExt cx="1070640" cy="6215760"/>
          </a:xfrm>
        </p:grpSpPr>
        <p:sp>
          <p:nvSpPr>
            <p:cNvPr id="132" name="Google Shape;240;p22"/>
            <p:cNvSpPr/>
            <p:nvPr/>
          </p:nvSpPr>
          <p:spPr>
            <a:xfrm>
              <a:off x="4036680" y="-5364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33" name="Google Shape;241;p22"/>
            <p:cNvSpPr/>
            <p:nvPr/>
          </p:nvSpPr>
          <p:spPr>
            <a:xfrm>
              <a:off x="4036680" y="46069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34" name="Google Shape;242;p22"/>
          <p:cNvGrpSpPr/>
          <p:nvPr/>
        </p:nvGrpSpPr>
        <p:grpSpPr>
          <a:xfrm>
            <a:off x="212760" y="321480"/>
            <a:ext cx="8675640" cy="3668760"/>
            <a:chOff x="212760" y="321480"/>
            <a:chExt cx="8675640" cy="3668760"/>
          </a:xfrm>
        </p:grpSpPr>
        <p:sp>
          <p:nvSpPr>
            <p:cNvPr id="135" name="Google Shape;243;p22"/>
            <p:cNvSpPr/>
            <p:nvPr/>
          </p:nvSpPr>
          <p:spPr>
            <a:xfrm>
              <a:off x="212760" y="178128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36" name="Google Shape;244;p22"/>
            <p:cNvSpPr/>
            <p:nvPr/>
          </p:nvSpPr>
          <p:spPr>
            <a:xfrm>
              <a:off x="1256040" y="3214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37" name="Google Shape;245;p22"/>
            <p:cNvSpPr/>
            <p:nvPr/>
          </p:nvSpPr>
          <p:spPr>
            <a:xfrm>
              <a:off x="8566200" y="36673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38" name="Google Shape;247;p23"/>
          <p:cNvPicPr/>
          <p:nvPr/>
        </p:nvPicPr>
        <p:blipFill>
          <a:blip r:embed="rId2">
            <a:alphaModFix amt="40000"/>
          </a:blip>
          <a:srcRect l="22129" t="37677" r="618" b="1024"/>
          <a:stretch>
            <a:fillRect/>
          </a:stretch>
        </p:blipFill>
        <p:spPr>
          <a:xfrm>
            <a:off x="0" y="0"/>
            <a:ext cx="9143640" cy="5143320"/>
          </a:xfrm>
          <a:prstGeom prst="rect">
            <a:avLst/>
          </a:prstGeom>
          <a:ln w="0">
            <a:noFill/>
          </a:ln>
        </p:spPr>
      </p:pic>
      <p:grpSp>
        <p:nvGrpSpPr>
          <p:cNvPr id="139" name="Google Shape;248;p23"/>
          <p:cNvGrpSpPr/>
          <p:nvPr/>
        </p:nvGrpSpPr>
        <p:grpSpPr>
          <a:xfrm>
            <a:off x="-2725560" y="-941040"/>
            <a:ext cx="10436760" cy="7476840"/>
            <a:chOff x="-2725560" y="-941040"/>
            <a:chExt cx="10436760" cy="7476840"/>
          </a:xfrm>
        </p:grpSpPr>
        <p:pic>
          <p:nvPicPr>
            <p:cNvPr id="140" name="Google Shape;249;p23"/>
            <p:cNvPicPr/>
            <p:nvPr/>
          </p:nvPicPr>
          <p:blipFill>
            <a:blip r:embed="rId3"/>
            <a:stretch>
              <a:fillRect/>
            </a:stretch>
          </p:blipFill>
          <p:spPr>
            <a:xfrm>
              <a:off x="-2725560" y="-941040"/>
              <a:ext cx="5085000" cy="5143320"/>
            </a:xfrm>
            <a:prstGeom prst="rect">
              <a:avLst/>
            </a:prstGeom>
            <a:ln w="0">
              <a:noFill/>
            </a:ln>
          </p:spPr>
        </p:pic>
        <p:pic>
          <p:nvPicPr>
            <p:cNvPr id="141" name="Google Shape;250;p23"/>
            <p:cNvPicPr/>
            <p:nvPr/>
          </p:nvPicPr>
          <p:blipFill>
            <a:blip r:embed="rId4">
              <a:alphaModFix amt="79000"/>
            </a:blip>
            <a:stretch>
              <a:fillRect/>
            </a:stretch>
          </p:blipFill>
          <p:spPr>
            <a:xfrm>
              <a:off x="3960360" y="2897640"/>
              <a:ext cx="3750840" cy="3638160"/>
            </a:xfrm>
            <a:prstGeom prst="rect">
              <a:avLst/>
            </a:prstGeom>
            <a:ln w="0">
              <a:noFill/>
            </a:ln>
          </p:spPr>
        </p:pic>
      </p:grpSp>
      <p:sp>
        <p:nvSpPr>
          <p:cNvPr id="142" name="PlaceHolder 1"/>
          <p:cNvSpPr>
            <a:spLocks noGrp="1"/>
          </p:cNvSpPr>
          <p:nvPr>
            <p:ph type="title"/>
          </p:nvPr>
        </p:nvSpPr>
        <p:spPr>
          <a:xfrm>
            <a:off x="713160" y="2584800"/>
            <a:ext cx="5359320" cy="846360"/>
          </a:xfrm>
          <a:prstGeom prst="rect">
            <a:avLst/>
          </a:prstGeom>
          <a:noFill/>
          <a:ln w="0">
            <a:noFill/>
          </a:ln>
        </p:spPr>
        <p:txBody>
          <a:bodyPr lIns="91440" tIns="91440" rIns="91440" bIns="91440" anchor="b">
            <a:noAutofit/>
          </a:bodyPr>
          <a:p>
            <a:pPr indent="0">
              <a:buNone/>
            </a:pPr>
            <a:r>
              <a:rPr lang="fr-FR" sz="4500" b="0" strike="noStrike" spc="-1">
                <a:solidFill>
                  <a:schemeClr val="dk1"/>
                </a:solidFill>
                <a:latin typeface="Arial" panose="020B0604020202020204"/>
              </a:rPr>
              <a:t>Click to edit the title text format</a:t>
            </a:r>
            <a:endParaRPr lang="fr-FR" sz="4500" b="0" strike="noStrike" spc="-1">
              <a:solidFill>
                <a:schemeClr val="dk1"/>
              </a:solidFill>
              <a:latin typeface="Arial" panose="020B0604020202020204"/>
            </a:endParaRPr>
          </a:p>
        </p:txBody>
      </p:sp>
      <p:grpSp>
        <p:nvGrpSpPr>
          <p:cNvPr id="143" name="Google Shape;253;p23"/>
          <p:cNvGrpSpPr/>
          <p:nvPr/>
        </p:nvGrpSpPr>
        <p:grpSpPr>
          <a:xfrm>
            <a:off x="-535320" y="540000"/>
            <a:ext cx="10214640" cy="4161600"/>
            <a:chOff x="-535320" y="540000"/>
            <a:chExt cx="10214640" cy="4161600"/>
          </a:xfrm>
        </p:grpSpPr>
        <p:sp>
          <p:nvSpPr>
            <p:cNvPr id="144" name="Google Shape;254;p23"/>
            <p:cNvSpPr/>
            <p:nvPr/>
          </p:nvSpPr>
          <p:spPr>
            <a:xfrm rot="10800000" flipH="1">
              <a:off x="-535320" y="362916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45" name="Google Shape;255;p23"/>
            <p:cNvSpPr/>
            <p:nvPr/>
          </p:nvSpPr>
          <p:spPr>
            <a:xfrm rot="10800000" flipH="1">
              <a:off x="8608680" y="54000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146" name="Google Shape;256;p23"/>
          <p:cNvSpPr/>
          <p:nvPr/>
        </p:nvSpPr>
        <p:spPr>
          <a:xfrm>
            <a:off x="334080" y="1338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4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48" name="Google Shape;258;p24"/>
          <p:cNvPicPr/>
          <p:nvPr/>
        </p:nvPicPr>
        <p:blipFill>
          <a:blip r:embed="rId2">
            <a:alphaModFix amt="40000"/>
          </a:blip>
          <a:srcRect l="10098" r="7247" b="17346"/>
          <a:stretch>
            <a:fillRect/>
          </a:stretch>
        </p:blipFill>
        <p:spPr>
          <a:xfrm>
            <a:off x="0" y="0"/>
            <a:ext cx="9143640" cy="5143320"/>
          </a:xfrm>
          <a:prstGeom prst="rect">
            <a:avLst/>
          </a:prstGeom>
          <a:ln w="0">
            <a:noFill/>
          </a:ln>
        </p:spPr>
      </p:pic>
      <p:sp>
        <p:nvSpPr>
          <p:cNvPr id="14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50" name="Google Shape;264;p24"/>
          <p:cNvGrpSpPr/>
          <p:nvPr/>
        </p:nvGrpSpPr>
        <p:grpSpPr>
          <a:xfrm>
            <a:off x="-1499760" y="-1710360"/>
            <a:ext cx="13381560" cy="8441280"/>
            <a:chOff x="-1499760" y="-1710360"/>
            <a:chExt cx="13381560" cy="8441280"/>
          </a:xfrm>
        </p:grpSpPr>
        <p:pic>
          <p:nvPicPr>
            <p:cNvPr id="151" name="Google Shape;265;p24"/>
            <p:cNvPicPr/>
            <p:nvPr/>
          </p:nvPicPr>
          <p:blipFill>
            <a:blip r:embed="rId3"/>
            <a:stretch>
              <a:fillRect/>
            </a:stretch>
          </p:blipFill>
          <p:spPr>
            <a:xfrm>
              <a:off x="6796800" y="1587600"/>
              <a:ext cx="5085000" cy="5143320"/>
            </a:xfrm>
            <a:prstGeom prst="rect">
              <a:avLst/>
            </a:prstGeom>
            <a:ln w="0">
              <a:noFill/>
            </a:ln>
          </p:spPr>
        </p:pic>
        <p:pic>
          <p:nvPicPr>
            <p:cNvPr id="152" name="Google Shape;266;p24"/>
            <p:cNvPicPr/>
            <p:nvPr/>
          </p:nvPicPr>
          <p:blipFill>
            <a:blip r:embed="rId4">
              <a:alphaModFix amt="79000"/>
            </a:blip>
            <a:stretch>
              <a:fillRect/>
            </a:stretch>
          </p:blipFill>
          <p:spPr>
            <a:xfrm>
              <a:off x="-1499760" y="-1710360"/>
              <a:ext cx="3750840" cy="3638160"/>
            </a:xfrm>
            <a:prstGeom prst="rect">
              <a:avLst/>
            </a:prstGeom>
            <a:ln w="0">
              <a:noFill/>
            </a:ln>
          </p:spPr>
        </p:pic>
      </p:grpSp>
      <p:grpSp>
        <p:nvGrpSpPr>
          <p:cNvPr id="153" name="Google Shape;267;p24"/>
          <p:cNvGrpSpPr/>
          <p:nvPr/>
        </p:nvGrpSpPr>
        <p:grpSpPr>
          <a:xfrm>
            <a:off x="-535320" y="549720"/>
            <a:ext cx="10214640" cy="4161600"/>
            <a:chOff x="-535320" y="549720"/>
            <a:chExt cx="10214640" cy="4161600"/>
          </a:xfrm>
        </p:grpSpPr>
        <p:sp>
          <p:nvSpPr>
            <p:cNvPr id="154" name="Google Shape;268;p24"/>
            <p:cNvSpPr/>
            <p:nvPr/>
          </p:nvSpPr>
          <p:spPr>
            <a:xfrm rot="10800000" flipH="1">
              <a:off x="-535320" y="363888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55" name="Google Shape;269;p24"/>
            <p:cNvSpPr/>
            <p:nvPr/>
          </p:nvSpPr>
          <p:spPr>
            <a:xfrm rot="10800000" flipH="1">
              <a:off x="8608680" y="5497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56" name="Google Shape;270;p24"/>
          <p:cNvGrpSpPr/>
          <p:nvPr/>
        </p:nvGrpSpPr>
        <p:grpSpPr>
          <a:xfrm>
            <a:off x="316440" y="226440"/>
            <a:ext cx="8107200" cy="4798440"/>
            <a:chOff x="316440" y="226440"/>
            <a:chExt cx="8107200" cy="4798440"/>
          </a:xfrm>
        </p:grpSpPr>
        <p:sp>
          <p:nvSpPr>
            <p:cNvPr id="157" name="Google Shape;271;p24"/>
            <p:cNvSpPr/>
            <p:nvPr/>
          </p:nvSpPr>
          <p:spPr>
            <a:xfrm rot="10800000" flipH="1">
              <a:off x="8101080" y="22644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58" name="Google Shape;272;p24"/>
            <p:cNvSpPr/>
            <p:nvPr/>
          </p:nvSpPr>
          <p:spPr>
            <a:xfrm rot="10800000" flipH="1">
              <a:off x="712800" y="480744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59" name="Google Shape;273;p24"/>
            <p:cNvSpPr/>
            <p:nvPr/>
          </p:nvSpPr>
          <p:spPr>
            <a:xfrm rot="10800000" flipH="1">
              <a:off x="316080" y="294372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9"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60" name="Google Shape;275;p25"/>
          <p:cNvPicPr/>
          <p:nvPr/>
        </p:nvPicPr>
        <p:blipFill>
          <a:blip r:embed="rId2">
            <a:alphaModFix amt="40000"/>
          </a:blip>
          <a:stretch>
            <a:fillRect/>
          </a:stretch>
        </p:blipFill>
        <p:spPr>
          <a:xfrm>
            <a:off x="0" y="0"/>
            <a:ext cx="9143640" cy="5143320"/>
          </a:xfrm>
          <a:prstGeom prst="rect">
            <a:avLst/>
          </a:prstGeom>
          <a:ln w="0">
            <a:noFill/>
          </a:ln>
        </p:spPr>
      </p:pic>
      <p:pic>
        <p:nvPicPr>
          <p:cNvPr id="161" name="Google Shape;276;p25"/>
          <p:cNvPicPr/>
          <p:nvPr/>
        </p:nvPicPr>
        <p:blipFill>
          <a:blip r:embed="rId3">
            <a:alphaModFix amt="79000"/>
          </a:blip>
          <a:stretch>
            <a:fillRect/>
          </a:stretch>
        </p:blipFill>
        <p:spPr>
          <a:xfrm>
            <a:off x="150120" y="-1279800"/>
            <a:ext cx="3750840" cy="3638160"/>
          </a:xfrm>
          <a:prstGeom prst="rect">
            <a:avLst/>
          </a:prstGeom>
          <a:ln w="0">
            <a:noFill/>
          </a:ln>
        </p:spPr>
      </p:pic>
      <p:sp>
        <p:nvSpPr>
          <p:cNvPr id="16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63" name="Google Shape;280;p25"/>
          <p:cNvGrpSpPr/>
          <p:nvPr/>
        </p:nvGrpSpPr>
        <p:grpSpPr>
          <a:xfrm>
            <a:off x="1483920" y="1921680"/>
            <a:ext cx="8195400" cy="3754800"/>
            <a:chOff x="1483920" y="1921680"/>
            <a:chExt cx="8195400" cy="3754800"/>
          </a:xfrm>
        </p:grpSpPr>
        <p:sp>
          <p:nvSpPr>
            <p:cNvPr id="164" name="Google Shape;281;p25"/>
            <p:cNvSpPr/>
            <p:nvPr/>
          </p:nvSpPr>
          <p:spPr>
            <a:xfrm flipH="1">
              <a:off x="8608680" y="192168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65" name="Google Shape;282;p25"/>
            <p:cNvSpPr/>
            <p:nvPr/>
          </p:nvSpPr>
          <p:spPr>
            <a:xfrm flipH="1">
              <a:off x="1483920" y="460404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66" name="Google Shape;283;p25"/>
          <p:cNvGrpSpPr/>
          <p:nvPr/>
        </p:nvGrpSpPr>
        <p:grpSpPr>
          <a:xfrm>
            <a:off x="719640" y="226080"/>
            <a:ext cx="7710480" cy="4798440"/>
            <a:chOff x="719640" y="226080"/>
            <a:chExt cx="7710480" cy="4798440"/>
          </a:xfrm>
        </p:grpSpPr>
        <p:sp>
          <p:nvSpPr>
            <p:cNvPr id="167" name="Google Shape;284;p25"/>
            <p:cNvSpPr/>
            <p:nvPr/>
          </p:nvSpPr>
          <p:spPr>
            <a:xfrm flipH="1">
              <a:off x="719280" y="470160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68" name="Google Shape;285;p25"/>
            <p:cNvSpPr/>
            <p:nvPr/>
          </p:nvSpPr>
          <p:spPr>
            <a:xfrm flipH="1">
              <a:off x="8212680" y="22608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1"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69" name="Google Shape;287;p26"/>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pic>
        <p:nvPicPr>
          <p:cNvPr id="170" name="Google Shape;288;p26"/>
          <p:cNvPicPr/>
          <p:nvPr/>
        </p:nvPicPr>
        <p:blipFill>
          <a:blip r:embed="rId3">
            <a:alphaModFix amt="79000"/>
          </a:blip>
          <a:stretch>
            <a:fillRect/>
          </a:stretch>
        </p:blipFill>
        <p:spPr>
          <a:xfrm>
            <a:off x="5706360" y="3044160"/>
            <a:ext cx="3750840" cy="3638160"/>
          </a:xfrm>
          <a:prstGeom prst="rect">
            <a:avLst/>
          </a:prstGeom>
          <a:ln w="0">
            <a:noFill/>
          </a:ln>
        </p:spPr>
      </p:pic>
      <p:sp>
        <p:nvSpPr>
          <p:cNvPr id="17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72" name="Google Shape;296;p26"/>
          <p:cNvGrpSpPr/>
          <p:nvPr/>
        </p:nvGrpSpPr>
        <p:grpSpPr>
          <a:xfrm>
            <a:off x="1363680" y="-533520"/>
            <a:ext cx="1196640" cy="6210000"/>
            <a:chOff x="1363680" y="-533520"/>
            <a:chExt cx="1196640" cy="6210000"/>
          </a:xfrm>
        </p:grpSpPr>
        <p:sp>
          <p:nvSpPr>
            <p:cNvPr id="173" name="Google Shape;297;p26"/>
            <p:cNvSpPr/>
            <p:nvPr/>
          </p:nvSpPr>
          <p:spPr>
            <a:xfrm>
              <a:off x="1363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74" name="Google Shape;298;p26"/>
            <p:cNvSpPr/>
            <p:nvPr/>
          </p:nvSpPr>
          <p:spPr>
            <a:xfrm>
              <a:off x="148968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75" name="Google Shape;299;p26"/>
          <p:cNvGrpSpPr/>
          <p:nvPr/>
        </p:nvGrpSpPr>
        <p:grpSpPr>
          <a:xfrm>
            <a:off x="208440" y="121680"/>
            <a:ext cx="8215200" cy="4902840"/>
            <a:chOff x="208440" y="121680"/>
            <a:chExt cx="8215200" cy="4902840"/>
          </a:xfrm>
        </p:grpSpPr>
        <p:sp>
          <p:nvSpPr>
            <p:cNvPr id="176" name="Google Shape;300;p26"/>
            <p:cNvSpPr/>
            <p:nvPr/>
          </p:nvSpPr>
          <p:spPr>
            <a:xfrm>
              <a:off x="810144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77" name="Google Shape;301;p26"/>
            <p:cNvSpPr/>
            <p:nvPr/>
          </p:nvSpPr>
          <p:spPr>
            <a:xfrm>
              <a:off x="208440" y="10177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78" name="Google Shape;302;p26"/>
            <p:cNvSpPr/>
            <p:nvPr/>
          </p:nvSpPr>
          <p:spPr>
            <a:xfrm>
              <a:off x="551880" y="12168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3"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79" name="Google Shape;304;p27"/>
          <p:cNvPicPr/>
          <p:nvPr/>
        </p:nvPicPr>
        <p:blipFill>
          <a:blip r:embed="rId2">
            <a:alphaModFix amt="40000"/>
          </a:blip>
          <a:srcRect r="12479" b="12477"/>
          <a:stretch>
            <a:fillRect/>
          </a:stretch>
        </p:blipFill>
        <p:spPr>
          <a:xfrm>
            <a:off x="0" y="0"/>
            <a:ext cx="9143640" cy="5143320"/>
          </a:xfrm>
          <a:prstGeom prst="rect">
            <a:avLst/>
          </a:prstGeom>
          <a:ln w="0">
            <a:noFill/>
          </a:ln>
        </p:spPr>
      </p:pic>
      <p:pic>
        <p:nvPicPr>
          <p:cNvPr id="180" name="Google Shape;305;p27"/>
          <p:cNvPicPr/>
          <p:nvPr/>
        </p:nvPicPr>
        <p:blipFill>
          <a:blip r:embed="rId3"/>
          <a:stretch>
            <a:fillRect/>
          </a:stretch>
        </p:blipFill>
        <p:spPr>
          <a:xfrm>
            <a:off x="2112840" y="2652120"/>
            <a:ext cx="5085000" cy="5143320"/>
          </a:xfrm>
          <a:prstGeom prst="rect">
            <a:avLst/>
          </a:prstGeom>
          <a:ln w="0">
            <a:noFill/>
          </a:ln>
        </p:spPr>
      </p:pic>
      <p:sp>
        <p:nvSpPr>
          <p:cNvPr id="18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82" name="Google Shape;315;p27"/>
          <p:cNvGrpSpPr/>
          <p:nvPr/>
        </p:nvGrpSpPr>
        <p:grpSpPr>
          <a:xfrm>
            <a:off x="379800" y="3749040"/>
            <a:ext cx="8551080" cy="1199520"/>
            <a:chOff x="379800" y="3749040"/>
            <a:chExt cx="8551080" cy="1199520"/>
          </a:xfrm>
        </p:grpSpPr>
        <p:sp>
          <p:nvSpPr>
            <p:cNvPr id="183" name="Google Shape;316;p27"/>
            <p:cNvSpPr/>
            <p:nvPr/>
          </p:nvSpPr>
          <p:spPr>
            <a:xfrm>
              <a:off x="8608680" y="3749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84" name="Google Shape;317;p27"/>
            <p:cNvSpPr/>
            <p:nvPr/>
          </p:nvSpPr>
          <p:spPr>
            <a:xfrm>
              <a:off x="379800" y="4072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85" name="Google Shape;318;p27"/>
            <p:cNvSpPr/>
            <p:nvPr/>
          </p:nvSpPr>
          <p:spPr>
            <a:xfrm>
              <a:off x="8066520" y="4731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86" name="Google Shape;319;p27"/>
          <p:cNvGrpSpPr/>
          <p:nvPr/>
        </p:nvGrpSpPr>
        <p:grpSpPr>
          <a:xfrm>
            <a:off x="6855840" y="2035440"/>
            <a:ext cx="2823480" cy="3641040"/>
            <a:chOff x="6855840" y="2035440"/>
            <a:chExt cx="2823480" cy="3641040"/>
          </a:xfrm>
        </p:grpSpPr>
        <p:sp>
          <p:nvSpPr>
            <p:cNvPr id="187" name="Google Shape;320;p27"/>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88" name="Google Shape;321;p27"/>
            <p:cNvSpPr/>
            <p:nvPr/>
          </p:nvSpPr>
          <p:spPr>
            <a:xfrm>
              <a:off x="6855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5"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 name="Google Shape;105;p11"/>
          <p:cNvPicPr/>
          <p:nvPr/>
        </p:nvPicPr>
        <p:blipFill>
          <a:blip r:embed="rId2">
            <a:alphaModFix amt="40000"/>
          </a:blip>
          <a:stretch>
            <a:fillRect/>
          </a:stretch>
        </p:blipFill>
        <p:spPr>
          <a:xfrm rot="10800000" flipH="1">
            <a:off x="0" y="0"/>
            <a:ext cx="9143640" cy="5143320"/>
          </a:xfrm>
          <a:prstGeom prst="rect">
            <a:avLst/>
          </a:prstGeom>
          <a:ln w="0">
            <a:noFill/>
          </a:ln>
        </p:spPr>
      </p:pic>
      <p:sp>
        <p:nvSpPr>
          <p:cNvPr id="13" name="PlaceHolder 1"/>
          <p:cNvSpPr>
            <a:spLocks noGrp="1"/>
          </p:cNvSpPr>
          <p:nvPr>
            <p:ph type="title"/>
          </p:nvPr>
        </p:nvSpPr>
        <p:spPr>
          <a:xfrm>
            <a:off x="1090440" y="1744200"/>
            <a:ext cx="6963120" cy="1211400"/>
          </a:xfrm>
          <a:prstGeom prst="rect">
            <a:avLst/>
          </a:prstGeom>
          <a:noFill/>
          <a:ln w="0">
            <a:noFill/>
          </a:ln>
        </p:spPr>
        <p:txBody>
          <a:bodyPr lIns="91440" tIns="91440" rIns="91440" bIns="91440" anchor="b">
            <a:noAutofit/>
          </a:bodyPr>
          <a:p>
            <a:pPr indent="0" algn="ctr">
              <a:lnSpc>
                <a:spcPct val="100000"/>
              </a:lnSpc>
              <a:buNone/>
            </a:pPr>
            <a:r>
              <a:rPr lang="fr-FR" sz="6000" b="0" strike="noStrike" spc="-1">
                <a:solidFill>
                  <a:schemeClr val="dk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14" name="Google Shape;108;p11"/>
          <p:cNvGrpSpPr/>
          <p:nvPr/>
        </p:nvGrpSpPr>
        <p:grpSpPr>
          <a:xfrm>
            <a:off x="-865800" y="844200"/>
            <a:ext cx="12345480" cy="5143320"/>
            <a:chOff x="-865800" y="844200"/>
            <a:chExt cx="12345480" cy="5143320"/>
          </a:xfrm>
        </p:grpSpPr>
        <p:pic>
          <p:nvPicPr>
            <p:cNvPr id="15" name="Google Shape;109;p11"/>
            <p:cNvPicPr/>
            <p:nvPr/>
          </p:nvPicPr>
          <p:blipFill>
            <a:blip r:embed="rId3"/>
            <a:stretch>
              <a:fillRect/>
            </a:stretch>
          </p:blipFill>
          <p:spPr>
            <a:xfrm>
              <a:off x="6394680" y="844200"/>
              <a:ext cx="5085000" cy="5143320"/>
            </a:xfrm>
            <a:prstGeom prst="rect">
              <a:avLst/>
            </a:prstGeom>
            <a:ln w="0">
              <a:noFill/>
            </a:ln>
          </p:spPr>
        </p:pic>
        <p:pic>
          <p:nvPicPr>
            <p:cNvPr id="16" name="Google Shape;110;p11"/>
            <p:cNvPicPr/>
            <p:nvPr/>
          </p:nvPicPr>
          <p:blipFill>
            <a:blip r:embed="rId4">
              <a:alphaModFix amt="79000"/>
            </a:blip>
            <a:stretch>
              <a:fillRect/>
            </a:stretch>
          </p:blipFill>
          <p:spPr>
            <a:xfrm>
              <a:off x="-865800" y="1011600"/>
              <a:ext cx="3750840" cy="3638160"/>
            </a:xfrm>
            <a:prstGeom prst="rect">
              <a:avLst/>
            </a:prstGeom>
            <a:ln w="0">
              <a:noFill/>
            </a:ln>
          </p:spPr>
        </p:pic>
      </p:grpSp>
      <p:grpSp>
        <p:nvGrpSpPr>
          <p:cNvPr id="17" name="Google Shape;111;p11"/>
          <p:cNvGrpSpPr/>
          <p:nvPr/>
        </p:nvGrpSpPr>
        <p:grpSpPr>
          <a:xfrm>
            <a:off x="-533520" y="-536400"/>
            <a:ext cx="10211040" cy="6215760"/>
            <a:chOff x="-533520" y="-536400"/>
            <a:chExt cx="10211040" cy="6215760"/>
          </a:xfrm>
        </p:grpSpPr>
        <p:sp>
          <p:nvSpPr>
            <p:cNvPr id="18" name="Google Shape;112;p11"/>
            <p:cNvSpPr/>
            <p:nvPr/>
          </p:nvSpPr>
          <p:spPr>
            <a:xfrm>
              <a:off x="-533520" y="101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 name="Google Shape;113;p11"/>
            <p:cNvSpPr/>
            <p:nvPr/>
          </p:nvSpPr>
          <p:spPr>
            <a:xfrm>
              <a:off x="4036680" y="-5364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 name="Google Shape;114;p11"/>
            <p:cNvSpPr/>
            <p:nvPr/>
          </p:nvSpPr>
          <p:spPr>
            <a:xfrm>
              <a:off x="8606880" y="30459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1" name="Google Shape;115;p11"/>
            <p:cNvSpPr/>
            <p:nvPr/>
          </p:nvSpPr>
          <p:spPr>
            <a:xfrm>
              <a:off x="4036680" y="46069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89" name="Google Shape;323;p28"/>
          <p:cNvPicPr/>
          <p:nvPr/>
        </p:nvPicPr>
        <p:blipFill>
          <a:blip r:embed="rId2">
            <a:alphaModFix amt="40000"/>
          </a:blip>
          <a:srcRect l="20590" t="34747" r="10689" b="16099"/>
          <a:stretch>
            <a:fillRect/>
          </a:stretch>
        </p:blipFill>
        <p:spPr>
          <a:xfrm rot="10800000" flipH="1">
            <a:off x="0" y="0"/>
            <a:ext cx="9143640" cy="5143320"/>
          </a:xfrm>
          <a:prstGeom prst="rect">
            <a:avLst/>
          </a:prstGeom>
          <a:ln w="0">
            <a:noFill/>
          </a:ln>
        </p:spPr>
      </p:pic>
      <p:pic>
        <p:nvPicPr>
          <p:cNvPr id="190" name="Google Shape;324;p28"/>
          <p:cNvPicPr/>
          <p:nvPr/>
        </p:nvPicPr>
        <p:blipFill>
          <a:blip r:embed="rId3">
            <a:alphaModFix amt="79000"/>
          </a:blip>
          <a:stretch>
            <a:fillRect/>
          </a:stretch>
        </p:blipFill>
        <p:spPr>
          <a:xfrm>
            <a:off x="-237240" y="-1279800"/>
            <a:ext cx="3750840" cy="3638160"/>
          </a:xfrm>
          <a:prstGeom prst="rect">
            <a:avLst/>
          </a:prstGeom>
          <a:ln w="0">
            <a:noFill/>
          </a:ln>
        </p:spPr>
      </p:pic>
      <p:sp>
        <p:nvSpPr>
          <p:cNvPr id="19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92" name="Google Shape;328;p28"/>
          <p:cNvGrpSpPr/>
          <p:nvPr/>
        </p:nvGrpSpPr>
        <p:grpSpPr>
          <a:xfrm>
            <a:off x="84240" y="1017720"/>
            <a:ext cx="8862480" cy="3321360"/>
            <a:chOff x="84240" y="1017720"/>
            <a:chExt cx="8862480" cy="3321360"/>
          </a:xfrm>
        </p:grpSpPr>
        <p:sp>
          <p:nvSpPr>
            <p:cNvPr id="193" name="Google Shape;329;p28"/>
            <p:cNvSpPr/>
            <p:nvPr/>
          </p:nvSpPr>
          <p:spPr>
            <a:xfrm>
              <a:off x="301680" y="10177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4" name="Google Shape;330;p28"/>
            <p:cNvSpPr/>
            <p:nvPr/>
          </p:nvSpPr>
          <p:spPr>
            <a:xfrm>
              <a:off x="8729640" y="4121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5" name="Google Shape;331;p28"/>
            <p:cNvSpPr/>
            <p:nvPr/>
          </p:nvSpPr>
          <p:spPr>
            <a:xfrm>
              <a:off x="84240" y="23580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96" name="Google Shape;332;p28"/>
          <p:cNvGrpSpPr/>
          <p:nvPr/>
        </p:nvGrpSpPr>
        <p:grpSpPr>
          <a:xfrm>
            <a:off x="0" y="-533520"/>
            <a:ext cx="8947080" cy="6198480"/>
            <a:chOff x="0" y="-533520"/>
            <a:chExt cx="8947080" cy="6198480"/>
          </a:xfrm>
        </p:grpSpPr>
        <p:sp>
          <p:nvSpPr>
            <p:cNvPr id="197" name="Google Shape;333;p28"/>
            <p:cNvSpPr/>
            <p:nvPr/>
          </p:nvSpPr>
          <p:spPr>
            <a:xfrm flipH="1">
              <a:off x="7876440" y="4592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8" name="Google Shape;334;p28"/>
            <p:cNvSpPr/>
            <p:nvPr/>
          </p:nvSpPr>
          <p:spPr>
            <a:xfrm flipH="1">
              <a:off x="0" y="-533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7"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99" name="Google Shape;344;p29"/>
          <p:cNvPicPr/>
          <p:nvPr/>
        </p:nvPicPr>
        <p:blipFill>
          <a:blip r:embed="rId2">
            <a:alphaModFix amt="40000"/>
          </a:blip>
          <a:srcRect l="20590" t="34747" r="10689" b="16099"/>
          <a:stretch>
            <a:fillRect/>
          </a:stretch>
        </p:blipFill>
        <p:spPr>
          <a:xfrm rot="10800000" flipH="1">
            <a:off x="0" y="0"/>
            <a:ext cx="9143640" cy="5143320"/>
          </a:xfrm>
          <a:prstGeom prst="rect">
            <a:avLst/>
          </a:prstGeom>
          <a:ln w="0">
            <a:noFill/>
          </a:ln>
        </p:spPr>
      </p:pic>
      <p:sp>
        <p:nvSpPr>
          <p:cNvPr id="20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01" name="Google Shape;358;p29"/>
          <p:cNvGrpSpPr/>
          <p:nvPr/>
        </p:nvGrpSpPr>
        <p:grpSpPr>
          <a:xfrm>
            <a:off x="301680" y="1568880"/>
            <a:ext cx="8728200" cy="3350160"/>
            <a:chOff x="301680" y="1568880"/>
            <a:chExt cx="8728200" cy="3350160"/>
          </a:xfrm>
        </p:grpSpPr>
        <p:sp>
          <p:nvSpPr>
            <p:cNvPr id="202" name="Google Shape;359;p29"/>
            <p:cNvSpPr/>
            <p:nvPr/>
          </p:nvSpPr>
          <p:spPr>
            <a:xfrm>
              <a:off x="301680" y="35208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3" name="Google Shape;360;p29"/>
            <p:cNvSpPr/>
            <p:nvPr/>
          </p:nvSpPr>
          <p:spPr>
            <a:xfrm>
              <a:off x="8812800" y="1568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4" name="Google Shape;361;p29"/>
            <p:cNvSpPr/>
            <p:nvPr/>
          </p:nvSpPr>
          <p:spPr>
            <a:xfrm>
              <a:off x="1244880" y="47016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05" name="Google Shape;362;p29"/>
          <p:cNvGrpSpPr/>
          <p:nvPr/>
        </p:nvGrpSpPr>
        <p:grpSpPr>
          <a:xfrm>
            <a:off x="-535320" y="-533520"/>
            <a:ext cx="9501480" cy="3536280"/>
            <a:chOff x="-535320" y="-533520"/>
            <a:chExt cx="9501480" cy="3536280"/>
          </a:xfrm>
        </p:grpSpPr>
        <p:sp>
          <p:nvSpPr>
            <p:cNvPr id="206" name="Google Shape;363;p29"/>
            <p:cNvSpPr/>
            <p:nvPr/>
          </p:nvSpPr>
          <p:spPr>
            <a:xfrm>
              <a:off x="-535320" y="19303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7" name="Google Shape;364;p29"/>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9" r:id="rId1"/>
  </p:sldLayoutIdLst>
  <p:txStyles>
    <p:titleStyle/>
    <p:bodyStyle/>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08" name="Google Shape;366;p30"/>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sp>
        <p:nvSpPr>
          <p:cNvPr id="209" name="PlaceHolder 1"/>
          <p:cNvSpPr>
            <a:spLocks noGrp="1"/>
          </p:cNvSpPr>
          <p:nvPr>
            <p:ph type="title"/>
          </p:nvPr>
        </p:nvSpPr>
        <p:spPr>
          <a:xfrm>
            <a:off x="2223720" y="80496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panose="020B0604020202020204"/>
            </a:endParaRPr>
          </a:p>
        </p:txBody>
      </p:sp>
      <p:sp>
        <p:nvSpPr>
          <p:cNvPr id="210" name="PlaceHolder 2"/>
          <p:cNvSpPr>
            <a:spLocks noGrp="1"/>
          </p:cNvSpPr>
          <p:nvPr>
            <p:ph type="title"/>
          </p:nvPr>
        </p:nvSpPr>
        <p:spPr>
          <a:xfrm>
            <a:off x="2223720" y="202392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panose="020B0604020202020204"/>
            </a:endParaRPr>
          </a:p>
        </p:txBody>
      </p:sp>
      <p:sp>
        <p:nvSpPr>
          <p:cNvPr id="211" name="PlaceHolder 3"/>
          <p:cNvSpPr>
            <a:spLocks noGrp="1"/>
          </p:cNvSpPr>
          <p:nvPr>
            <p:ph type="title"/>
          </p:nvPr>
        </p:nvSpPr>
        <p:spPr>
          <a:xfrm>
            <a:off x="2223720" y="324288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panose="020B0604020202020204"/>
            </a:endParaRPr>
          </a:p>
        </p:txBody>
      </p:sp>
      <p:grpSp>
        <p:nvGrpSpPr>
          <p:cNvPr id="212" name="Google Shape;373;p30"/>
          <p:cNvGrpSpPr/>
          <p:nvPr/>
        </p:nvGrpSpPr>
        <p:grpSpPr>
          <a:xfrm>
            <a:off x="1152720" y="-533520"/>
            <a:ext cx="5624280" cy="6210000"/>
            <a:chOff x="1152720" y="-533520"/>
            <a:chExt cx="5624280" cy="6210000"/>
          </a:xfrm>
        </p:grpSpPr>
        <p:sp>
          <p:nvSpPr>
            <p:cNvPr id="213" name="Google Shape;374;p30"/>
            <p:cNvSpPr/>
            <p:nvPr/>
          </p:nvSpPr>
          <p:spPr>
            <a:xfrm>
              <a:off x="11527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14" name="Google Shape;375;p30"/>
            <p:cNvSpPr/>
            <p:nvPr/>
          </p:nvSpPr>
          <p:spPr>
            <a:xfrm>
              <a:off x="570636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215" name="Google Shape;376;p30"/>
          <p:cNvSpPr/>
          <p:nvPr/>
        </p:nvSpPr>
        <p:spPr>
          <a:xfrm>
            <a:off x="8430840" y="19904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pic>
        <p:nvPicPr>
          <p:cNvPr id="216" name="Google Shape;377;p30"/>
          <p:cNvPicPr/>
          <p:nvPr/>
        </p:nvPicPr>
        <p:blipFill>
          <a:blip r:embed="rId3">
            <a:alphaModFix amt="79000"/>
          </a:blip>
          <a:stretch>
            <a:fillRect/>
          </a:stretch>
        </p:blipFill>
        <p:spPr>
          <a:xfrm>
            <a:off x="5706360" y="-1749240"/>
            <a:ext cx="3750840" cy="363816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1" r:id="rId1"/>
  </p:sldLayoutIdLst>
  <p:txStyles>
    <p:titleStyle/>
    <p:bodyStyle/>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17" name="Google Shape;31;p4"/>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pic>
        <p:nvPicPr>
          <p:cNvPr id="218" name="Google Shape;32;p4"/>
          <p:cNvPicPr/>
          <p:nvPr/>
        </p:nvPicPr>
        <p:blipFill>
          <a:blip r:embed="rId3">
            <a:alphaModFix amt="79000"/>
          </a:blip>
          <a:stretch>
            <a:fillRect/>
          </a:stretch>
        </p:blipFill>
        <p:spPr>
          <a:xfrm>
            <a:off x="-1370160" y="0"/>
            <a:ext cx="5302080" cy="5143320"/>
          </a:xfrm>
          <a:prstGeom prst="rect">
            <a:avLst/>
          </a:prstGeom>
          <a:ln w="0">
            <a:noFill/>
          </a:ln>
        </p:spPr>
      </p:pic>
      <p:sp>
        <p:nvSpPr>
          <p:cNvPr id="21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220" name="PlaceHolder 2"/>
          <p:cNvSpPr>
            <a:spLocks noGrp="1"/>
          </p:cNvSpPr>
          <p:nvPr>
            <p:ph type="body"/>
          </p:nvPr>
        </p:nvSpPr>
        <p:spPr>
          <a:xfrm>
            <a:off x="720000" y="1171800"/>
            <a:ext cx="7703640" cy="314280"/>
          </a:xfrm>
          <a:prstGeom prst="rect">
            <a:avLst/>
          </a:prstGeom>
          <a:noFill/>
          <a:ln w="0">
            <a:noFill/>
          </a:ln>
        </p:spPr>
        <p:txBody>
          <a:bodyPr lIns="91440" tIns="91440" rIns="91440" bIns="91440" anchor="t">
            <a:noAutofit/>
          </a:bodyPr>
          <a:p>
            <a:pPr marL="431800" indent="-323850">
              <a:spcBef>
                <a:spcPts val="141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Click to edit the outline text format</a:t>
            </a:r>
            <a:endParaRPr lang="fr-FR" sz="12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200" b="0" strike="noStrike" spc="-1">
                <a:solidFill>
                  <a:srgbClr val="000000"/>
                </a:solidFill>
                <a:latin typeface="Arial" panose="020B0604020202020204"/>
              </a:rPr>
              <a:t>Second Outline Level</a:t>
            </a:r>
            <a:endParaRPr lang="fr-FR" sz="12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Third Outline Level</a:t>
            </a:r>
            <a:endParaRPr lang="fr-FR" sz="12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200" b="0" strike="noStrike" spc="-1">
                <a:solidFill>
                  <a:srgbClr val="000000"/>
                </a:solidFill>
                <a:latin typeface="Arial" panose="020B0604020202020204"/>
              </a:rPr>
              <a:t>Fourth Outline Level</a:t>
            </a:r>
            <a:endParaRPr lang="fr-FR" sz="12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Fifth Outline Level</a:t>
            </a:r>
            <a:endParaRPr lang="fr-FR" sz="12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Sixth Outline Level</a:t>
            </a:r>
            <a:endParaRPr lang="fr-FR" sz="12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Seventh Outline Level</a:t>
            </a:r>
            <a:endParaRPr lang="fr-FR" sz="1200" b="0" strike="noStrike" spc="-1">
              <a:solidFill>
                <a:srgbClr val="000000"/>
              </a:solidFill>
              <a:latin typeface="Arial" panose="020B0604020202020204"/>
            </a:endParaRPr>
          </a:p>
        </p:txBody>
      </p:sp>
      <p:grpSp>
        <p:nvGrpSpPr>
          <p:cNvPr id="221" name="Google Shape;35;p4"/>
          <p:cNvGrpSpPr/>
          <p:nvPr/>
        </p:nvGrpSpPr>
        <p:grpSpPr>
          <a:xfrm>
            <a:off x="-535320" y="539640"/>
            <a:ext cx="10214640" cy="4161600"/>
            <a:chOff x="-535320" y="539640"/>
            <a:chExt cx="10214640" cy="4161600"/>
          </a:xfrm>
        </p:grpSpPr>
        <p:sp>
          <p:nvSpPr>
            <p:cNvPr id="222" name="Google Shape;36;p4"/>
            <p:cNvSpPr/>
            <p:nvPr/>
          </p:nvSpPr>
          <p:spPr>
            <a:xfrm>
              <a:off x="-535320" y="539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23" name="Google Shape;37;p4"/>
            <p:cNvSpPr/>
            <p:nvPr/>
          </p:nvSpPr>
          <p:spPr>
            <a:xfrm>
              <a:off x="8608680" y="362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24" name="Google Shape;38;p4"/>
          <p:cNvGrpSpPr/>
          <p:nvPr/>
        </p:nvGrpSpPr>
        <p:grpSpPr>
          <a:xfrm>
            <a:off x="713160" y="226080"/>
            <a:ext cx="7710480" cy="4798440"/>
            <a:chOff x="713160" y="226080"/>
            <a:chExt cx="7710480" cy="4798440"/>
          </a:xfrm>
        </p:grpSpPr>
        <p:sp>
          <p:nvSpPr>
            <p:cNvPr id="225" name="Google Shape;39;p4"/>
            <p:cNvSpPr/>
            <p:nvPr/>
          </p:nvSpPr>
          <p:spPr>
            <a:xfrm>
              <a:off x="810144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26" name="Google Shape;40;p4"/>
            <p:cNvSpPr/>
            <p:nvPr/>
          </p:nvSpPr>
          <p:spPr>
            <a:xfrm>
              <a:off x="713160" y="226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3" r:id="rId1"/>
  </p:sldLayoutIdLst>
  <p:txStyles>
    <p:titleStyle/>
    <p:bodyStyle/>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29" name="Google Shape;379;p31"/>
          <p:cNvPicPr/>
          <p:nvPr/>
        </p:nvPicPr>
        <p:blipFill>
          <a:blip r:embed="rId2">
            <a:alphaModFix amt="40000"/>
          </a:blip>
          <a:stretch>
            <a:fillRect/>
          </a:stretch>
        </p:blipFill>
        <p:spPr>
          <a:xfrm rot="10800000" flipH="1">
            <a:off x="0" y="0"/>
            <a:ext cx="9143640" cy="5143320"/>
          </a:xfrm>
          <a:prstGeom prst="rect">
            <a:avLst/>
          </a:prstGeom>
          <a:ln w="0">
            <a:noFill/>
          </a:ln>
        </p:spPr>
      </p:pic>
      <p:grpSp>
        <p:nvGrpSpPr>
          <p:cNvPr id="230" name="Google Shape;380;p31"/>
          <p:cNvGrpSpPr/>
          <p:nvPr/>
        </p:nvGrpSpPr>
        <p:grpSpPr>
          <a:xfrm>
            <a:off x="563760" y="-1618200"/>
            <a:ext cx="7922520" cy="5143320"/>
            <a:chOff x="563760" y="-1618200"/>
            <a:chExt cx="7922520" cy="5143320"/>
          </a:xfrm>
        </p:grpSpPr>
        <p:pic>
          <p:nvPicPr>
            <p:cNvPr id="231" name="Google Shape;381;p31"/>
            <p:cNvPicPr/>
            <p:nvPr/>
          </p:nvPicPr>
          <p:blipFill>
            <a:blip r:embed="rId3"/>
            <a:stretch>
              <a:fillRect/>
            </a:stretch>
          </p:blipFill>
          <p:spPr>
            <a:xfrm>
              <a:off x="563760" y="-1618200"/>
              <a:ext cx="5085000" cy="5143320"/>
            </a:xfrm>
            <a:prstGeom prst="rect">
              <a:avLst/>
            </a:prstGeom>
            <a:ln w="0">
              <a:noFill/>
            </a:ln>
          </p:spPr>
        </p:pic>
        <p:pic>
          <p:nvPicPr>
            <p:cNvPr id="232" name="Google Shape;382;p31"/>
            <p:cNvPicPr/>
            <p:nvPr/>
          </p:nvPicPr>
          <p:blipFill>
            <a:blip r:embed="rId4">
              <a:alphaModFix amt="79000"/>
            </a:blip>
            <a:stretch>
              <a:fillRect/>
            </a:stretch>
          </p:blipFill>
          <p:spPr>
            <a:xfrm>
              <a:off x="4735440" y="-1259640"/>
              <a:ext cx="3750840" cy="3638160"/>
            </a:xfrm>
            <a:prstGeom prst="rect">
              <a:avLst/>
            </a:prstGeom>
            <a:ln w="0">
              <a:noFill/>
            </a:ln>
          </p:spPr>
        </p:pic>
      </p:grpSp>
      <p:sp>
        <p:nvSpPr>
          <p:cNvPr id="233" name="PlaceHolder 1"/>
          <p:cNvSpPr>
            <a:spLocks noGrp="1"/>
          </p:cNvSpPr>
          <p:nvPr>
            <p:ph type="title"/>
          </p:nvPr>
        </p:nvSpPr>
        <p:spPr>
          <a:xfrm>
            <a:off x="2347920" y="579960"/>
            <a:ext cx="4447800" cy="1058400"/>
          </a:xfrm>
          <a:prstGeom prst="rect">
            <a:avLst/>
          </a:prstGeom>
          <a:noFill/>
          <a:ln w="0">
            <a:noFill/>
          </a:ln>
        </p:spPr>
        <p:txBody>
          <a:bodyPr lIns="91440" tIns="91440" rIns="91440" bIns="91440" anchor="b">
            <a:noAutofit/>
          </a:bodyPr>
          <a:p>
            <a:pPr indent="0">
              <a:buNone/>
            </a:pPr>
            <a:r>
              <a:rPr lang="fr-FR" sz="6000" b="0" strike="noStrike" spc="-1">
                <a:solidFill>
                  <a:schemeClr val="dk1"/>
                </a:solidFill>
                <a:latin typeface="Arial" panose="020B0604020202020204"/>
              </a:rPr>
              <a:t>Click to edit the title text format</a:t>
            </a:r>
            <a:endParaRPr lang="fr-FR" sz="6000" b="0" strike="noStrike" spc="-1">
              <a:solidFill>
                <a:schemeClr val="dk1"/>
              </a:solidFill>
              <a:latin typeface="Arial" panose="020B0604020202020204"/>
            </a:endParaRPr>
          </a:p>
        </p:txBody>
      </p:sp>
      <p:grpSp>
        <p:nvGrpSpPr>
          <p:cNvPr id="234" name="Google Shape;385;p31"/>
          <p:cNvGrpSpPr/>
          <p:nvPr/>
        </p:nvGrpSpPr>
        <p:grpSpPr>
          <a:xfrm>
            <a:off x="-535320" y="542520"/>
            <a:ext cx="10214640" cy="4058280"/>
            <a:chOff x="-535320" y="542520"/>
            <a:chExt cx="10214640" cy="4058280"/>
          </a:xfrm>
        </p:grpSpPr>
        <p:sp>
          <p:nvSpPr>
            <p:cNvPr id="235" name="Google Shape;386;p31"/>
            <p:cNvSpPr/>
            <p:nvPr/>
          </p:nvSpPr>
          <p:spPr>
            <a:xfrm>
              <a:off x="8608680" y="35283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36" name="Google Shape;387;p31"/>
            <p:cNvSpPr/>
            <p:nvPr/>
          </p:nvSpPr>
          <p:spPr>
            <a:xfrm>
              <a:off x="8608680" y="542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37" name="Google Shape;388;p31"/>
            <p:cNvSpPr/>
            <p:nvPr/>
          </p:nvSpPr>
          <p:spPr>
            <a:xfrm>
              <a:off x="-535320" y="35283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38" name="Google Shape;389;p31"/>
            <p:cNvSpPr/>
            <p:nvPr/>
          </p:nvSpPr>
          <p:spPr>
            <a:xfrm>
              <a:off x="-535320" y="542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239" name="Google Shape;390;p31"/>
          <p:cNvSpPr/>
          <p:nvPr/>
        </p:nvSpPr>
        <p:spPr>
          <a:xfrm>
            <a:off x="6378480" y="2451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40" name="Google Shape;391;p31"/>
          <p:cNvSpPr/>
          <p:nvPr/>
        </p:nvSpPr>
        <p:spPr>
          <a:xfrm>
            <a:off x="2347920" y="3404880"/>
            <a:ext cx="4447800" cy="72144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ctr" defTabSz="914400">
              <a:lnSpc>
                <a:spcPct val="100000"/>
              </a:lnSpc>
              <a:spcBef>
                <a:spcPts val="300"/>
              </a:spcBef>
              <a:tabLst>
                <a:tab pos="0" algn="l"/>
              </a:tabLst>
            </a:pPr>
            <a:r>
              <a:rPr lang="en-GB" sz="1200" b="0" strike="noStrike" spc="-1">
                <a:solidFill>
                  <a:schemeClr val="accent2"/>
                </a:solidFill>
                <a:latin typeface="Montserrat Medium"/>
                <a:ea typeface="Montserrat Medium"/>
              </a:rPr>
              <a:t>CREDITS: This presentation template was created by </a:t>
            </a:r>
            <a:r>
              <a:rPr lang="en-GB" sz="1200" b="0" u="sng" strike="noStrike" spc="-1">
                <a:solidFill>
                  <a:schemeClr val="accent2"/>
                </a:solidFill>
                <a:uFillTx/>
                <a:latin typeface="Montserrat Medium"/>
                <a:ea typeface="Montserrat Medium"/>
                <a:hlinkClick r:id="rId5"/>
              </a:rPr>
              <a:t>Slidesgo</a:t>
            </a:r>
            <a:r>
              <a:rPr lang="en-GB" sz="1200" b="0" strike="noStrike" spc="-1">
                <a:solidFill>
                  <a:schemeClr val="accent2"/>
                </a:solidFill>
                <a:latin typeface="Montserrat Medium"/>
                <a:ea typeface="Montserrat Medium"/>
              </a:rPr>
              <a:t>, and includes icons by </a:t>
            </a:r>
            <a:r>
              <a:rPr lang="en-GB" sz="1200" b="0" u="sng" strike="noStrike" spc="-1">
                <a:solidFill>
                  <a:schemeClr val="accent2"/>
                </a:solidFill>
                <a:uFillTx/>
                <a:latin typeface="Montserrat Medium"/>
                <a:ea typeface="Montserrat Medium"/>
                <a:hlinkClick r:id="rId6"/>
              </a:rPr>
              <a:t>Flaticon</a:t>
            </a:r>
            <a:r>
              <a:rPr lang="en-GB" sz="1200" b="0" strike="noStrike" spc="-1">
                <a:solidFill>
                  <a:schemeClr val="accent2"/>
                </a:solidFill>
                <a:latin typeface="Montserrat Medium"/>
                <a:ea typeface="Montserrat Medium"/>
              </a:rPr>
              <a:t>, and infographics &amp; images by </a:t>
            </a:r>
            <a:r>
              <a:rPr lang="en-GB" sz="1200" b="0" u="sng" strike="noStrike" spc="-1">
                <a:solidFill>
                  <a:schemeClr val="accent2"/>
                </a:solidFill>
                <a:uFillTx/>
                <a:latin typeface="Montserrat Medium"/>
                <a:ea typeface="Montserrat Medium"/>
                <a:hlinkClick r:id="rId7"/>
              </a:rPr>
              <a:t>Freepik</a:t>
            </a:r>
            <a:r>
              <a:rPr lang="en-GB" sz="1200" b="0" u="sng" strike="noStrike" spc="-1">
                <a:solidFill>
                  <a:schemeClr val="accent2"/>
                </a:solidFill>
                <a:uFillTx/>
                <a:latin typeface="Montserrat Medium"/>
                <a:ea typeface="Montserrat Medium"/>
              </a:rPr>
              <a:t> </a:t>
            </a:r>
            <a:endParaRPr lang="en-US" sz="1200" b="0" strike="noStrike" spc="-1">
              <a:solidFill>
                <a:srgbClr val="FFFFFF"/>
              </a:solidFill>
              <a:latin typeface="OpenSymbol"/>
            </a:endParaRPr>
          </a:p>
        </p:txBody>
      </p:sp>
      <p:sp>
        <p:nvSpPr>
          <p:cNvPr id="24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95" r:id="rId1"/>
  </p:sldLayoutIdLst>
  <p:txStyles>
    <p:titleStyle/>
    <p:bodyStyle/>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2" name="Google Shape;393;p32"/>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243" name="Google Shape;394;p32"/>
          <p:cNvGrpSpPr/>
          <p:nvPr/>
        </p:nvGrpSpPr>
        <p:grpSpPr>
          <a:xfrm>
            <a:off x="-177480" y="-2318040"/>
            <a:ext cx="8601120" cy="9215640"/>
            <a:chOff x="-177480" y="-2318040"/>
            <a:chExt cx="8601120" cy="9215640"/>
          </a:xfrm>
        </p:grpSpPr>
        <p:pic>
          <p:nvPicPr>
            <p:cNvPr id="244" name="Google Shape;395;p32"/>
            <p:cNvPicPr/>
            <p:nvPr/>
          </p:nvPicPr>
          <p:blipFill>
            <a:blip r:embed="rId3"/>
            <a:stretch>
              <a:fillRect/>
            </a:stretch>
          </p:blipFill>
          <p:spPr>
            <a:xfrm>
              <a:off x="-177480" y="-2318040"/>
              <a:ext cx="5085000" cy="5143320"/>
            </a:xfrm>
            <a:prstGeom prst="rect">
              <a:avLst/>
            </a:prstGeom>
            <a:ln w="0">
              <a:noFill/>
            </a:ln>
          </p:spPr>
        </p:pic>
        <p:pic>
          <p:nvPicPr>
            <p:cNvPr id="245" name="Google Shape;396;p32"/>
            <p:cNvPicPr/>
            <p:nvPr/>
          </p:nvPicPr>
          <p:blipFill>
            <a:blip r:embed="rId4">
              <a:alphaModFix amt="79000"/>
            </a:blip>
            <a:stretch>
              <a:fillRect/>
            </a:stretch>
          </p:blipFill>
          <p:spPr>
            <a:xfrm>
              <a:off x="4672800" y="3259440"/>
              <a:ext cx="3750840" cy="3638160"/>
            </a:xfrm>
            <a:prstGeom prst="rect">
              <a:avLst/>
            </a:prstGeom>
            <a:ln w="0">
              <a:noFill/>
            </a:ln>
          </p:spPr>
        </p:pic>
      </p:grpSp>
      <p:grpSp>
        <p:nvGrpSpPr>
          <p:cNvPr id="246" name="Google Shape;397;p32"/>
          <p:cNvGrpSpPr/>
          <p:nvPr/>
        </p:nvGrpSpPr>
        <p:grpSpPr>
          <a:xfrm>
            <a:off x="-535320" y="-533520"/>
            <a:ext cx="10214640" cy="5234760"/>
            <a:chOff x="-535320" y="-533520"/>
            <a:chExt cx="10214640" cy="5234760"/>
          </a:xfrm>
        </p:grpSpPr>
        <p:sp>
          <p:nvSpPr>
            <p:cNvPr id="247" name="Google Shape;398;p32"/>
            <p:cNvSpPr/>
            <p:nvPr/>
          </p:nvSpPr>
          <p:spPr>
            <a:xfrm>
              <a:off x="-5353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48" name="Google Shape;399;p32"/>
            <p:cNvSpPr/>
            <p:nvPr/>
          </p:nvSpPr>
          <p:spPr>
            <a:xfrm>
              <a:off x="8608680" y="362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49" name="Google Shape;400;p32"/>
            <p:cNvSpPr/>
            <p:nvPr/>
          </p:nvSpPr>
          <p:spPr>
            <a:xfrm>
              <a:off x="4036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50" name="Google Shape;401;p32"/>
          <p:cNvGrpSpPr/>
          <p:nvPr/>
        </p:nvGrpSpPr>
        <p:grpSpPr>
          <a:xfrm>
            <a:off x="713160" y="226080"/>
            <a:ext cx="8319960" cy="4827240"/>
            <a:chOff x="713160" y="226080"/>
            <a:chExt cx="8319960" cy="4827240"/>
          </a:xfrm>
        </p:grpSpPr>
        <p:sp>
          <p:nvSpPr>
            <p:cNvPr id="251" name="Google Shape;402;p32"/>
            <p:cNvSpPr/>
            <p:nvPr/>
          </p:nvSpPr>
          <p:spPr>
            <a:xfrm>
              <a:off x="8710920" y="27014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52" name="Google Shape;403;p32"/>
            <p:cNvSpPr/>
            <p:nvPr/>
          </p:nvSpPr>
          <p:spPr>
            <a:xfrm>
              <a:off x="713160" y="226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53" name="Google Shape;404;p32"/>
            <p:cNvSpPr/>
            <p:nvPr/>
          </p:nvSpPr>
          <p:spPr>
            <a:xfrm>
              <a:off x="2980080" y="4835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7" r:id="rId1"/>
  </p:sldLayoutIdLst>
  <p:txStyles>
    <p:titleStyle/>
    <p:bodyStyle/>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54" name="Google Shape;406;p33"/>
          <p:cNvPicPr/>
          <p:nvPr/>
        </p:nvPicPr>
        <p:blipFill>
          <a:blip r:embed="rId2">
            <a:alphaModFix amt="40000"/>
          </a:blip>
          <a:srcRect l="21987" t="21765" r="1198" b="1421"/>
          <a:stretch>
            <a:fillRect/>
          </a:stretch>
        </p:blipFill>
        <p:spPr>
          <a:xfrm>
            <a:off x="0" y="0"/>
            <a:ext cx="9143640" cy="5143320"/>
          </a:xfrm>
          <a:prstGeom prst="rect">
            <a:avLst/>
          </a:prstGeom>
          <a:ln w="0">
            <a:noFill/>
          </a:ln>
        </p:spPr>
      </p:pic>
      <p:grpSp>
        <p:nvGrpSpPr>
          <p:cNvPr id="255" name="Google Shape;407;p33"/>
          <p:cNvGrpSpPr/>
          <p:nvPr/>
        </p:nvGrpSpPr>
        <p:grpSpPr>
          <a:xfrm>
            <a:off x="-2306880" y="-937080"/>
            <a:ext cx="13326120" cy="8453520"/>
            <a:chOff x="-2306880" y="-937080"/>
            <a:chExt cx="13326120" cy="8453520"/>
          </a:xfrm>
        </p:grpSpPr>
        <p:pic>
          <p:nvPicPr>
            <p:cNvPr id="256" name="Google Shape;408;p33"/>
            <p:cNvPicPr/>
            <p:nvPr/>
          </p:nvPicPr>
          <p:blipFill>
            <a:blip r:embed="rId3"/>
            <a:stretch>
              <a:fillRect/>
            </a:stretch>
          </p:blipFill>
          <p:spPr>
            <a:xfrm>
              <a:off x="-2306880" y="2373120"/>
              <a:ext cx="5085000" cy="5143320"/>
            </a:xfrm>
            <a:prstGeom prst="rect">
              <a:avLst/>
            </a:prstGeom>
            <a:ln w="0">
              <a:noFill/>
            </a:ln>
          </p:spPr>
        </p:pic>
        <p:pic>
          <p:nvPicPr>
            <p:cNvPr id="257" name="Google Shape;409;p33"/>
            <p:cNvPicPr/>
            <p:nvPr/>
          </p:nvPicPr>
          <p:blipFill>
            <a:blip r:embed="rId4">
              <a:alphaModFix amt="79000"/>
            </a:blip>
            <a:stretch>
              <a:fillRect/>
            </a:stretch>
          </p:blipFill>
          <p:spPr>
            <a:xfrm>
              <a:off x="7268400" y="-937080"/>
              <a:ext cx="3750840" cy="3638160"/>
            </a:xfrm>
            <a:prstGeom prst="rect">
              <a:avLst/>
            </a:prstGeom>
            <a:ln w="0">
              <a:noFill/>
            </a:ln>
          </p:spPr>
        </p:pic>
      </p:grpSp>
      <p:grpSp>
        <p:nvGrpSpPr>
          <p:cNvPr id="258" name="Google Shape;410;p33"/>
          <p:cNvGrpSpPr/>
          <p:nvPr/>
        </p:nvGrpSpPr>
        <p:grpSpPr>
          <a:xfrm>
            <a:off x="317880" y="1254600"/>
            <a:ext cx="8613360" cy="3769920"/>
            <a:chOff x="317880" y="1254600"/>
            <a:chExt cx="8613360" cy="3769920"/>
          </a:xfrm>
        </p:grpSpPr>
        <p:sp>
          <p:nvSpPr>
            <p:cNvPr id="259" name="Google Shape;411;p33"/>
            <p:cNvSpPr/>
            <p:nvPr/>
          </p:nvSpPr>
          <p:spPr>
            <a:xfrm>
              <a:off x="728208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0" name="Google Shape;412;p33"/>
            <p:cNvSpPr/>
            <p:nvPr/>
          </p:nvSpPr>
          <p:spPr>
            <a:xfrm>
              <a:off x="8714160" y="3388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1" name="Google Shape;413;p33"/>
            <p:cNvSpPr/>
            <p:nvPr/>
          </p:nvSpPr>
          <p:spPr>
            <a:xfrm>
              <a:off x="317880" y="12546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62" name="Google Shape;414;p33"/>
          <p:cNvGrpSpPr/>
          <p:nvPr/>
        </p:nvGrpSpPr>
        <p:grpSpPr>
          <a:xfrm>
            <a:off x="-535320" y="-533520"/>
            <a:ext cx="10214640" cy="6210000"/>
            <a:chOff x="-535320" y="-533520"/>
            <a:chExt cx="10214640" cy="6210000"/>
          </a:xfrm>
        </p:grpSpPr>
        <p:sp>
          <p:nvSpPr>
            <p:cNvPr id="263" name="Google Shape;415;p33"/>
            <p:cNvSpPr/>
            <p:nvPr/>
          </p:nvSpPr>
          <p:spPr>
            <a:xfrm>
              <a:off x="-5353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4" name="Google Shape;416;p33"/>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5" name="Google Shape;417;p33"/>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6" name="Google Shape;418;p33"/>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9" r:id="rId1"/>
  </p:sldLayoutIdLst>
  <p:txStyles>
    <p:titleStyle/>
    <p:bodyStyle/>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67" name="Google Shape;42;p5"/>
          <p:cNvPicPr/>
          <p:nvPr/>
        </p:nvPicPr>
        <p:blipFill>
          <a:blip r:embed="rId2">
            <a:alphaModFix amt="40000"/>
          </a:blip>
          <a:stretch>
            <a:fillRect/>
          </a:stretch>
        </p:blipFill>
        <p:spPr>
          <a:xfrm flipH="1">
            <a:off x="360" y="0"/>
            <a:ext cx="9143640" cy="5143320"/>
          </a:xfrm>
          <a:prstGeom prst="rect">
            <a:avLst/>
          </a:prstGeom>
          <a:ln w="0">
            <a:noFill/>
          </a:ln>
        </p:spPr>
      </p:pic>
      <p:grpSp>
        <p:nvGrpSpPr>
          <p:cNvPr id="268" name="Google Shape;43;p5"/>
          <p:cNvGrpSpPr/>
          <p:nvPr/>
        </p:nvGrpSpPr>
        <p:grpSpPr>
          <a:xfrm>
            <a:off x="-2271600" y="-1486080"/>
            <a:ext cx="13700880" cy="8039160"/>
            <a:chOff x="-2271600" y="-1486080"/>
            <a:chExt cx="13700880" cy="8039160"/>
          </a:xfrm>
        </p:grpSpPr>
        <p:pic>
          <p:nvPicPr>
            <p:cNvPr id="269" name="Google Shape;44;p5"/>
            <p:cNvPicPr/>
            <p:nvPr/>
          </p:nvPicPr>
          <p:blipFill>
            <a:blip r:embed="rId3"/>
            <a:stretch>
              <a:fillRect/>
            </a:stretch>
          </p:blipFill>
          <p:spPr>
            <a:xfrm>
              <a:off x="6344280" y="-1486080"/>
              <a:ext cx="5085000" cy="5143320"/>
            </a:xfrm>
            <a:prstGeom prst="rect">
              <a:avLst/>
            </a:prstGeom>
            <a:ln w="0">
              <a:noFill/>
            </a:ln>
          </p:spPr>
        </p:pic>
        <p:pic>
          <p:nvPicPr>
            <p:cNvPr id="270" name="Google Shape;45;p5"/>
            <p:cNvPicPr/>
            <p:nvPr/>
          </p:nvPicPr>
          <p:blipFill>
            <a:blip r:embed="rId3"/>
            <a:stretch>
              <a:fillRect/>
            </a:stretch>
          </p:blipFill>
          <p:spPr>
            <a:xfrm>
              <a:off x="-2271600" y="1409760"/>
              <a:ext cx="5085000" cy="5143320"/>
            </a:xfrm>
            <a:prstGeom prst="rect">
              <a:avLst/>
            </a:prstGeom>
            <a:ln w="0">
              <a:noFill/>
            </a:ln>
          </p:spPr>
        </p:pic>
      </p:grpSp>
      <p:sp>
        <p:nvSpPr>
          <p:cNvPr id="27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72" name="Google Shape;51;p5"/>
          <p:cNvGrpSpPr/>
          <p:nvPr/>
        </p:nvGrpSpPr>
        <p:grpSpPr>
          <a:xfrm>
            <a:off x="-535320" y="549720"/>
            <a:ext cx="10214640" cy="4161600"/>
            <a:chOff x="-535320" y="549720"/>
            <a:chExt cx="10214640" cy="4161600"/>
          </a:xfrm>
        </p:grpSpPr>
        <p:sp>
          <p:nvSpPr>
            <p:cNvPr id="273" name="Google Shape;52;p5"/>
            <p:cNvSpPr/>
            <p:nvPr/>
          </p:nvSpPr>
          <p:spPr>
            <a:xfrm rot="10800000" flipH="1">
              <a:off x="-535320" y="363888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74" name="Google Shape;53;p5"/>
            <p:cNvSpPr/>
            <p:nvPr/>
          </p:nvSpPr>
          <p:spPr>
            <a:xfrm rot="10800000" flipH="1">
              <a:off x="8608680" y="5497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75" name="Google Shape;54;p5"/>
          <p:cNvGrpSpPr/>
          <p:nvPr/>
        </p:nvGrpSpPr>
        <p:grpSpPr>
          <a:xfrm>
            <a:off x="713160" y="226440"/>
            <a:ext cx="7710480" cy="4798440"/>
            <a:chOff x="713160" y="226440"/>
            <a:chExt cx="7710480" cy="4798440"/>
          </a:xfrm>
        </p:grpSpPr>
        <p:sp>
          <p:nvSpPr>
            <p:cNvPr id="276" name="Google Shape;55;p5"/>
            <p:cNvSpPr/>
            <p:nvPr/>
          </p:nvSpPr>
          <p:spPr>
            <a:xfrm rot="10800000" flipH="1">
              <a:off x="8101080" y="22644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77" name="Google Shape;56;p5"/>
            <p:cNvSpPr/>
            <p:nvPr/>
          </p:nvSpPr>
          <p:spPr>
            <a:xfrm rot="10800000" flipH="1">
              <a:off x="712800" y="480744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1" r:id="rId1"/>
  </p:sldLayoutIdLst>
  <p:txStyles>
    <p:titleStyle/>
    <p:bodyStyle/>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81" name="Google Shape;58;p6"/>
          <p:cNvPicPr/>
          <p:nvPr/>
        </p:nvPicPr>
        <p:blipFill>
          <a:blip r:embed="rId2">
            <a:alphaModFix amt="40000"/>
          </a:blip>
          <a:stretch>
            <a:fillRect/>
          </a:stretch>
        </p:blipFill>
        <p:spPr>
          <a:xfrm>
            <a:off x="0" y="0"/>
            <a:ext cx="9143640" cy="5143320"/>
          </a:xfrm>
          <a:prstGeom prst="rect">
            <a:avLst/>
          </a:prstGeom>
          <a:ln w="0">
            <a:noFill/>
          </a:ln>
        </p:spPr>
      </p:pic>
      <p:pic>
        <p:nvPicPr>
          <p:cNvPr id="282" name="Google Shape;59;p6"/>
          <p:cNvPicPr/>
          <p:nvPr/>
        </p:nvPicPr>
        <p:blipFill>
          <a:blip r:embed="rId3"/>
          <a:stretch>
            <a:fillRect/>
          </a:stretch>
        </p:blipFill>
        <p:spPr>
          <a:xfrm>
            <a:off x="-2987640" y="605520"/>
            <a:ext cx="5085000" cy="5143320"/>
          </a:xfrm>
          <a:prstGeom prst="rect">
            <a:avLst/>
          </a:prstGeom>
          <a:ln w="0">
            <a:noFill/>
          </a:ln>
        </p:spPr>
      </p:pic>
      <p:sp>
        <p:nvSpPr>
          <p:cNvPr id="28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84" name="Google Shape;61;p6"/>
          <p:cNvGrpSpPr/>
          <p:nvPr/>
        </p:nvGrpSpPr>
        <p:grpSpPr>
          <a:xfrm>
            <a:off x="-535320" y="1546200"/>
            <a:ext cx="10214640" cy="3247200"/>
            <a:chOff x="-535320" y="1546200"/>
            <a:chExt cx="10214640" cy="3247200"/>
          </a:xfrm>
        </p:grpSpPr>
        <p:sp>
          <p:nvSpPr>
            <p:cNvPr id="285" name="Google Shape;62;p6"/>
            <p:cNvSpPr/>
            <p:nvPr/>
          </p:nvSpPr>
          <p:spPr>
            <a:xfrm>
              <a:off x="-535320" y="37209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86" name="Google Shape;63;p6"/>
            <p:cNvSpPr/>
            <p:nvPr/>
          </p:nvSpPr>
          <p:spPr>
            <a:xfrm>
              <a:off x="8608680" y="15462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87" name="Google Shape;64;p6"/>
          <p:cNvGrpSpPr/>
          <p:nvPr/>
        </p:nvGrpSpPr>
        <p:grpSpPr>
          <a:xfrm>
            <a:off x="379800" y="1017720"/>
            <a:ext cx="8366400" cy="2378520"/>
            <a:chOff x="379800" y="1017720"/>
            <a:chExt cx="8366400" cy="2378520"/>
          </a:xfrm>
        </p:grpSpPr>
        <p:sp>
          <p:nvSpPr>
            <p:cNvPr id="288" name="Google Shape;65;p6"/>
            <p:cNvSpPr/>
            <p:nvPr/>
          </p:nvSpPr>
          <p:spPr>
            <a:xfrm>
              <a:off x="8424000" y="10177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89" name="Google Shape;66;p6"/>
            <p:cNvSpPr/>
            <p:nvPr/>
          </p:nvSpPr>
          <p:spPr>
            <a:xfrm>
              <a:off x="379800" y="31788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3" r:id="rId1"/>
  </p:sldLayoutIdLst>
  <p:txStyles>
    <p:titleStyle/>
    <p:bodyStyle/>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91" name="Google Shape;68;p7"/>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pic>
        <p:nvPicPr>
          <p:cNvPr id="292" name="Google Shape;69;p7"/>
          <p:cNvPicPr/>
          <p:nvPr/>
        </p:nvPicPr>
        <p:blipFill>
          <a:blip r:embed="rId3"/>
          <a:stretch>
            <a:fillRect/>
          </a:stretch>
        </p:blipFill>
        <p:spPr>
          <a:xfrm>
            <a:off x="-203040" y="-324000"/>
            <a:ext cx="5085000" cy="5143320"/>
          </a:xfrm>
          <a:prstGeom prst="rect">
            <a:avLst/>
          </a:prstGeom>
          <a:ln w="0">
            <a:noFill/>
          </a:ln>
        </p:spPr>
      </p:pic>
      <p:sp>
        <p:nvSpPr>
          <p:cNvPr id="293" name="PlaceHolder 1"/>
          <p:cNvSpPr>
            <a:spLocks noGrp="1"/>
          </p:cNvSpPr>
          <p:nvPr>
            <p:ph type="title"/>
          </p:nvPr>
        </p:nvSpPr>
        <p:spPr>
          <a:xfrm>
            <a:off x="720000" y="444960"/>
            <a:ext cx="771048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94" name="Google Shape;72;p7"/>
          <p:cNvGrpSpPr/>
          <p:nvPr/>
        </p:nvGrpSpPr>
        <p:grpSpPr>
          <a:xfrm>
            <a:off x="255960" y="1017720"/>
            <a:ext cx="6389640" cy="3981600"/>
            <a:chOff x="255960" y="1017720"/>
            <a:chExt cx="6389640" cy="3981600"/>
          </a:xfrm>
        </p:grpSpPr>
        <p:sp>
          <p:nvSpPr>
            <p:cNvPr id="295" name="Google Shape;73;p7"/>
            <p:cNvSpPr/>
            <p:nvPr/>
          </p:nvSpPr>
          <p:spPr>
            <a:xfrm>
              <a:off x="6323400" y="4676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96" name="Google Shape;74;p7"/>
            <p:cNvSpPr/>
            <p:nvPr/>
          </p:nvSpPr>
          <p:spPr>
            <a:xfrm>
              <a:off x="255960" y="10177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97" name="Google Shape;75;p7"/>
          <p:cNvGrpSpPr/>
          <p:nvPr/>
        </p:nvGrpSpPr>
        <p:grpSpPr>
          <a:xfrm>
            <a:off x="177840" y="-533520"/>
            <a:ext cx="4932720" cy="6210000"/>
            <a:chOff x="177840" y="-533520"/>
            <a:chExt cx="4932720" cy="6210000"/>
          </a:xfrm>
        </p:grpSpPr>
        <p:sp>
          <p:nvSpPr>
            <p:cNvPr id="298" name="Google Shape;76;p7"/>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99" name="Google Shape;77;p7"/>
            <p:cNvSpPr/>
            <p:nvPr/>
          </p:nvSpPr>
          <p:spPr>
            <a:xfrm>
              <a:off x="40399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5"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00" name="Google Shape;79;p8"/>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sp>
        <p:nvSpPr>
          <p:cNvPr id="301" name="PlaceHolder 1"/>
          <p:cNvSpPr>
            <a:spLocks noGrp="1"/>
          </p:cNvSpPr>
          <p:nvPr>
            <p:ph type="title"/>
          </p:nvPr>
        </p:nvSpPr>
        <p:spPr>
          <a:xfrm>
            <a:off x="1768680" y="1505880"/>
            <a:ext cx="5606640" cy="2131200"/>
          </a:xfrm>
          <a:prstGeom prst="rect">
            <a:avLst/>
          </a:prstGeom>
          <a:noFill/>
          <a:ln w="0">
            <a:noFill/>
          </a:ln>
        </p:spPr>
        <p:txBody>
          <a:bodyPr lIns="91440" tIns="91440" rIns="91440" bIns="91440" anchor="ctr">
            <a:noAutofit/>
          </a:bodyPr>
          <a:p>
            <a:pPr indent="0">
              <a:buNone/>
            </a:pPr>
            <a:r>
              <a:rPr lang="fr-FR" sz="6000" b="0" strike="noStrike" spc="-1">
                <a:solidFill>
                  <a:schemeClr val="dk1"/>
                </a:solidFill>
                <a:latin typeface="Arial" panose="020B0604020202020204"/>
              </a:rPr>
              <a:t>Click to edit the title text format</a:t>
            </a:r>
            <a:endParaRPr lang="fr-FR" sz="6000" b="0" strike="noStrike" spc="-1">
              <a:solidFill>
                <a:schemeClr val="dk1"/>
              </a:solidFill>
              <a:latin typeface="Arial" panose="020B0604020202020204"/>
            </a:endParaRPr>
          </a:p>
        </p:txBody>
      </p:sp>
      <p:grpSp>
        <p:nvGrpSpPr>
          <p:cNvPr id="302" name="Google Shape;81;p8"/>
          <p:cNvGrpSpPr/>
          <p:nvPr/>
        </p:nvGrpSpPr>
        <p:grpSpPr>
          <a:xfrm>
            <a:off x="-178920" y="-1236240"/>
            <a:ext cx="11962800" cy="6081120"/>
            <a:chOff x="-178920" y="-1236240"/>
            <a:chExt cx="11962800" cy="6081120"/>
          </a:xfrm>
        </p:grpSpPr>
        <p:pic>
          <p:nvPicPr>
            <p:cNvPr id="303" name="Google Shape;82;p8"/>
            <p:cNvPicPr/>
            <p:nvPr/>
          </p:nvPicPr>
          <p:blipFill>
            <a:blip r:embed="rId3"/>
            <a:stretch>
              <a:fillRect/>
            </a:stretch>
          </p:blipFill>
          <p:spPr>
            <a:xfrm>
              <a:off x="6698880" y="-298440"/>
              <a:ext cx="5085000" cy="5143320"/>
            </a:xfrm>
            <a:prstGeom prst="rect">
              <a:avLst/>
            </a:prstGeom>
            <a:ln w="0">
              <a:noFill/>
            </a:ln>
          </p:spPr>
        </p:pic>
        <p:pic>
          <p:nvPicPr>
            <p:cNvPr id="304" name="Google Shape;83;p8"/>
            <p:cNvPicPr/>
            <p:nvPr/>
          </p:nvPicPr>
          <p:blipFill>
            <a:blip r:embed="rId4">
              <a:alphaModFix amt="79000"/>
            </a:blip>
            <a:stretch>
              <a:fillRect/>
            </a:stretch>
          </p:blipFill>
          <p:spPr>
            <a:xfrm>
              <a:off x="-178920" y="-1236240"/>
              <a:ext cx="3750840" cy="3638160"/>
            </a:xfrm>
            <a:prstGeom prst="rect">
              <a:avLst/>
            </a:prstGeom>
            <a:ln w="0">
              <a:noFill/>
            </a:ln>
          </p:spPr>
        </p:pic>
      </p:grpSp>
      <p:grpSp>
        <p:nvGrpSpPr>
          <p:cNvPr id="305" name="Google Shape;84;p8"/>
          <p:cNvGrpSpPr/>
          <p:nvPr/>
        </p:nvGrpSpPr>
        <p:grpSpPr>
          <a:xfrm>
            <a:off x="-535320" y="-533520"/>
            <a:ext cx="10214640" cy="6210000"/>
            <a:chOff x="-535320" y="-533520"/>
            <a:chExt cx="10214640" cy="6210000"/>
          </a:xfrm>
        </p:grpSpPr>
        <p:sp>
          <p:nvSpPr>
            <p:cNvPr id="306" name="Google Shape;85;p8"/>
            <p:cNvSpPr/>
            <p:nvPr/>
          </p:nvSpPr>
          <p:spPr>
            <a:xfrm>
              <a:off x="-535320" y="4906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07" name="Google Shape;86;p8"/>
            <p:cNvSpPr/>
            <p:nvPr/>
          </p:nvSpPr>
          <p:spPr>
            <a:xfrm>
              <a:off x="8608680" y="35798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08" name="Google Shape;87;p8"/>
            <p:cNvSpPr/>
            <p:nvPr/>
          </p:nvSpPr>
          <p:spPr>
            <a:xfrm>
              <a:off x="59702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09" name="Google Shape;88;p8"/>
            <p:cNvSpPr/>
            <p:nvPr/>
          </p:nvSpPr>
          <p:spPr>
            <a:xfrm>
              <a:off x="21031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7" r:id="rId1"/>
  </p:sldLayoutIdLst>
  <p:txStyles>
    <p:titleStyle/>
    <p:bodyStyle/>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10" name="Google Shape;90;p9"/>
          <p:cNvPicPr/>
          <p:nvPr/>
        </p:nvPicPr>
        <p:blipFill>
          <a:blip r:embed="rId2">
            <a:alphaModFix amt="39000"/>
          </a:blip>
          <a:stretch>
            <a:fillRect/>
          </a:stretch>
        </p:blipFill>
        <p:spPr>
          <a:xfrm>
            <a:off x="0" y="0"/>
            <a:ext cx="9143640" cy="5143320"/>
          </a:xfrm>
          <a:prstGeom prst="rect">
            <a:avLst/>
          </a:prstGeom>
          <a:ln w="0">
            <a:noFill/>
          </a:ln>
        </p:spPr>
      </p:pic>
      <p:grpSp>
        <p:nvGrpSpPr>
          <p:cNvPr id="311" name="Google Shape;91;p9"/>
          <p:cNvGrpSpPr/>
          <p:nvPr/>
        </p:nvGrpSpPr>
        <p:grpSpPr>
          <a:xfrm>
            <a:off x="4239720" y="-2930400"/>
            <a:ext cx="5462280" cy="6418080"/>
            <a:chOff x="4239720" y="-2930400"/>
            <a:chExt cx="5462280" cy="6418080"/>
          </a:xfrm>
        </p:grpSpPr>
        <p:pic>
          <p:nvPicPr>
            <p:cNvPr id="312" name="Google Shape;92;p9"/>
            <p:cNvPicPr/>
            <p:nvPr/>
          </p:nvPicPr>
          <p:blipFill>
            <a:blip r:embed="rId3">
              <a:alphaModFix amt="79000"/>
            </a:blip>
            <a:stretch>
              <a:fillRect/>
            </a:stretch>
          </p:blipFill>
          <p:spPr>
            <a:xfrm>
              <a:off x="4239720" y="-150480"/>
              <a:ext cx="3750840" cy="3638160"/>
            </a:xfrm>
            <a:prstGeom prst="rect">
              <a:avLst/>
            </a:prstGeom>
            <a:ln w="0">
              <a:noFill/>
            </a:ln>
          </p:spPr>
        </p:pic>
        <p:pic>
          <p:nvPicPr>
            <p:cNvPr id="313" name="Google Shape;93;p9"/>
            <p:cNvPicPr/>
            <p:nvPr/>
          </p:nvPicPr>
          <p:blipFill>
            <a:blip r:embed="rId4"/>
            <a:stretch>
              <a:fillRect/>
            </a:stretch>
          </p:blipFill>
          <p:spPr>
            <a:xfrm>
              <a:off x="4617000" y="-2930400"/>
              <a:ext cx="5085000" cy="5143320"/>
            </a:xfrm>
            <a:prstGeom prst="rect">
              <a:avLst/>
            </a:prstGeom>
            <a:ln w="0">
              <a:noFill/>
            </a:ln>
          </p:spPr>
        </p:pic>
      </p:grpSp>
      <p:sp>
        <p:nvSpPr>
          <p:cNvPr id="314" name="PlaceHolder 1"/>
          <p:cNvSpPr>
            <a:spLocks noGrp="1"/>
          </p:cNvSpPr>
          <p:nvPr>
            <p:ph type="title"/>
          </p:nvPr>
        </p:nvSpPr>
        <p:spPr>
          <a:xfrm>
            <a:off x="1801080" y="1655640"/>
            <a:ext cx="5541120" cy="1161000"/>
          </a:xfrm>
          <a:prstGeom prst="rect">
            <a:avLst/>
          </a:prstGeom>
          <a:noFill/>
          <a:ln w="0">
            <a:noFill/>
          </a:ln>
        </p:spPr>
        <p:txBody>
          <a:bodyPr lIns="91440" tIns="91440" rIns="91440" bIns="91440" anchor="b">
            <a:noAutofit/>
          </a:bodyPr>
          <a:p>
            <a:pPr indent="0">
              <a:buNone/>
            </a:pPr>
            <a:r>
              <a:rPr lang="fr-FR" sz="6500" b="0" strike="noStrike" spc="-1">
                <a:solidFill>
                  <a:schemeClr val="dk1"/>
                </a:solidFill>
                <a:latin typeface="Arial" panose="020B0604020202020204"/>
              </a:rPr>
              <a:t>Click to edit the title text format</a:t>
            </a:r>
            <a:endParaRPr lang="fr-FR" sz="6500" b="0" strike="noStrike" spc="-1">
              <a:solidFill>
                <a:schemeClr val="dk1"/>
              </a:solidFill>
              <a:latin typeface="Arial" panose="020B0604020202020204"/>
            </a:endParaRPr>
          </a:p>
        </p:txBody>
      </p:sp>
      <p:grpSp>
        <p:nvGrpSpPr>
          <p:cNvPr id="315" name="Google Shape;96;p9"/>
          <p:cNvGrpSpPr/>
          <p:nvPr/>
        </p:nvGrpSpPr>
        <p:grpSpPr>
          <a:xfrm>
            <a:off x="-538560" y="-533520"/>
            <a:ext cx="10221120" cy="6210000"/>
            <a:chOff x="-538560" y="-533520"/>
            <a:chExt cx="10221120" cy="6210000"/>
          </a:xfrm>
        </p:grpSpPr>
        <p:sp>
          <p:nvSpPr>
            <p:cNvPr id="316" name="Google Shape;97;p9"/>
            <p:cNvSpPr/>
            <p:nvPr/>
          </p:nvSpPr>
          <p:spPr>
            <a:xfrm>
              <a:off x="403668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7" name="Google Shape;98;p9"/>
            <p:cNvSpPr/>
            <p:nvPr/>
          </p:nvSpPr>
          <p:spPr>
            <a:xfrm>
              <a:off x="4036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8" name="Google Shape;99;p9"/>
            <p:cNvSpPr/>
            <p:nvPr/>
          </p:nvSpPr>
          <p:spPr>
            <a:xfrm>
              <a:off x="-53856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9" name="Google Shape;100;p9"/>
            <p:cNvSpPr/>
            <p:nvPr/>
          </p:nvSpPr>
          <p:spPr>
            <a:xfrm>
              <a:off x="86119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09" r:id="rId1"/>
  </p:sldLayoutIdLst>
  <p:txStyles>
    <p:titleStyle/>
    <p:bodyStyle/>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21" name="PlaceHolder 1"/>
          <p:cNvSpPr>
            <a:spLocks noGrp="1"/>
          </p:cNvSpPr>
          <p:nvPr>
            <p:ph type="body"/>
          </p:nvPr>
        </p:nvSpPr>
        <p:spPr>
          <a:xfrm>
            <a:off x="0" y="-13680"/>
            <a:ext cx="9143640" cy="5157000"/>
          </a:xfrm>
          <a:prstGeom prst="rect">
            <a:avLst/>
          </a:prstGeom>
          <a:noFill/>
          <a:ln w="0">
            <a:noFill/>
          </a:ln>
        </p:spPr>
        <p:txBody>
          <a:bodyPr lIns="90000" tIns="45000" rIns="90000" bIns="45000" anchor="t">
            <a:normAutofit/>
          </a:bodyPr>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sp>
        <p:nvSpPr>
          <p:cNvPr id="322" name="PlaceHolder 2"/>
          <p:cNvSpPr>
            <a:spLocks noGrp="1"/>
          </p:cNvSpPr>
          <p:nvPr>
            <p:ph type="title"/>
          </p:nvPr>
        </p:nvSpPr>
        <p:spPr>
          <a:xfrm>
            <a:off x="1369800" y="4122720"/>
            <a:ext cx="6404400" cy="480960"/>
          </a:xfrm>
          <a:prstGeom prst="rect">
            <a:avLst/>
          </a:prstGeom>
          <a:solidFill>
            <a:schemeClr val="lt1"/>
          </a:solidFill>
          <a:ln w="0">
            <a:noFill/>
          </a:ln>
        </p:spPr>
        <p:txBody>
          <a:bodyPr lIns="91440" tIns="91440" rIns="91440" bIns="91440" anchor="t">
            <a:noAutofit/>
          </a:bodyPr>
          <a:p>
            <a:pPr indent="0">
              <a:buNone/>
            </a:pPr>
            <a:r>
              <a:rPr lang="fr-FR" sz="2000" b="0" strike="noStrike" spc="-1">
                <a:solidFill>
                  <a:schemeClr val="dk1"/>
                </a:solidFill>
                <a:latin typeface="Arial" panose="020B0604020202020204"/>
              </a:rPr>
              <a:t>Click to edit the title text format</a:t>
            </a:r>
            <a:endParaRPr lang="fr-FR" sz="2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11" r:id="rId1"/>
  </p:sldLayoutIdLst>
  <p:txStyles>
    <p:titleStyle/>
    <p:bodyStyle/>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13" r:id="rId1"/>
  </p:sldLayoutIdLst>
  <p:txStyles>
    <p:titleStyle/>
    <p:bodyStyle/>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323" name="PlaceHolder 1"/>
          <p:cNvSpPr>
            <a:spLocks noGrp="1"/>
          </p:cNvSpPr>
          <p:nvPr>
            <p:ph type="title"/>
          </p:nvPr>
        </p:nvSpPr>
        <p:spPr>
          <a:xfrm>
            <a:off x="723600" y="511200"/>
            <a:ext cx="7696800" cy="482040"/>
          </a:xfrm>
          <a:prstGeom prst="rect">
            <a:avLst/>
          </a:prstGeom>
          <a:noFill/>
          <a:ln w="0">
            <a:noFill/>
          </a:ln>
        </p:spPr>
        <p:txBody>
          <a:bodyPr lIns="91440" tIns="91440" rIns="91440" bIns="91440" anchor="t">
            <a:noAutofit/>
          </a:bodyPr>
          <a:p>
            <a:pPr indent="0">
              <a:buNone/>
            </a:pPr>
            <a:r>
              <a:rPr lang="fr-FR" sz="2400" b="0" strike="noStrike" spc="-1">
                <a:solidFill>
                  <a:schemeClr val="dk1"/>
                </a:solidFill>
                <a:latin typeface="Arial" panose="020B0604020202020204"/>
              </a:rPr>
              <a:t>Click to edit the title text format</a:t>
            </a:r>
            <a:endParaRPr lang="fr-FR" sz="24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15"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2" name="Google Shape;118;p13"/>
          <p:cNvPicPr/>
          <p:nvPr/>
        </p:nvPicPr>
        <p:blipFill>
          <a:blip r:embed="rId2"/>
          <a:stretch>
            <a:fillRect/>
          </a:stretch>
        </p:blipFill>
        <p:spPr>
          <a:xfrm>
            <a:off x="216360" y="2870280"/>
            <a:ext cx="5085000" cy="5143320"/>
          </a:xfrm>
          <a:prstGeom prst="rect">
            <a:avLst/>
          </a:prstGeom>
          <a:ln w="0">
            <a:noFill/>
          </a:ln>
        </p:spPr>
      </p:pic>
      <p:pic>
        <p:nvPicPr>
          <p:cNvPr id="23" name="Google Shape;119;p13"/>
          <p:cNvPicPr/>
          <p:nvPr/>
        </p:nvPicPr>
        <p:blipFill>
          <a:blip r:embed="rId3">
            <a:alphaModFix amt="40000"/>
          </a:blip>
          <a:stretch>
            <a:fillRect/>
          </a:stretch>
        </p:blipFill>
        <p:spPr>
          <a:xfrm rot="10800000" flipH="1">
            <a:off x="0" y="0"/>
            <a:ext cx="9143640" cy="5143320"/>
          </a:xfrm>
          <a:prstGeom prst="rect">
            <a:avLst/>
          </a:prstGeom>
          <a:ln w="0">
            <a:noFill/>
          </a:ln>
        </p:spPr>
      </p:pic>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25" name="PlaceHolder 2"/>
          <p:cNvSpPr>
            <a:spLocks noGrp="1"/>
          </p:cNvSpPr>
          <p:nvPr>
            <p:ph type="title"/>
          </p:nvPr>
        </p:nvSpPr>
        <p:spPr>
          <a:xfrm>
            <a:off x="942840" y="169704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sp>
        <p:nvSpPr>
          <p:cNvPr id="26" name="PlaceHolder 3"/>
          <p:cNvSpPr>
            <a:spLocks noGrp="1"/>
          </p:cNvSpPr>
          <p:nvPr>
            <p:ph type="title"/>
          </p:nvPr>
        </p:nvSpPr>
        <p:spPr>
          <a:xfrm>
            <a:off x="942840" y="317232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sp>
        <p:nvSpPr>
          <p:cNvPr id="27" name="PlaceHolder 4"/>
          <p:cNvSpPr>
            <a:spLocks noGrp="1"/>
          </p:cNvSpPr>
          <p:nvPr>
            <p:ph type="title"/>
          </p:nvPr>
        </p:nvSpPr>
        <p:spPr>
          <a:xfrm>
            <a:off x="4789080" y="169704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sp>
        <p:nvSpPr>
          <p:cNvPr id="28" name="PlaceHolder 5"/>
          <p:cNvSpPr>
            <a:spLocks noGrp="1"/>
          </p:cNvSpPr>
          <p:nvPr>
            <p:ph type="title"/>
          </p:nvPr>
        </p:nvSpPr>
        <p:spPr>
          <a:xfrm>
            <a:off x="4789080" y="317232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grpSp>
        <p:nvGrpSpPr>
          <p:cNvPr id="29" name="Google Shape;133;p13"/>
          <p:cNvGrpSpPr/>
          <p:nvPr/>
        </p:nvGrpSpPr>
        <p:grpSpPr>
          <a:xfrm>
            <a:off x="1130760" y="-533520"/>
            <a:ext cx="6882480" cy="6210000"/>
            <a:chOff x="1130760" y="-533520"/>
            <a:chExt cx="6882480" cy="6210000"/>
          </a:xfrm>
        </p:grpSpPr>
        <p:sp>
          <p:nvSpPr>
            <p:cNvPr id="30" name="Google Shape;134;p13"/>
            <p:cNvSpPr/>
            <p:nvPr/>
          </p:nvSpPr>
          <p:spPr>
            <a:xfrm>
              <a:off x="113076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 name="Google Shape;135;p13"/>
            <p:cNvSpPr/>
            <p:nvPr/>
          </p:nvSpPr>
          <p:spPr>
            <a:xfrm>
              <a:off x="69426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32" name="Google Shape;136;p13"/>
          <p:cNvGrpSpPr/>
          <p:nvPr/>
        </p:nvGrpSpPr>
        <p:grpSpPr>
          <a:xfrm>
            <a:off x="437040" y="227160"/>
            <a:ext cx="6505200" cy="4376160"/>
            <a:chOff x="437040" y="227160"/>
            <a:chExt cx="6505200" cy="4376160"/>
          </a:xfrm>
        </p:grpSpPr>
        <p:sp>
          <p:nvSpPr>
            <p:cNvPr id="33" name="Google Shape;137;p13"/>
            <p:cNvSpPr/>
            <p:nvPr/>
          </p:nvSpPr>
          <p:spPr>
            <a:xfrm>
              <a:off x="437040" y="4385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4" name="Google Shape;138;p13"/>
            <p:cNvSpPr/>
            <p:nvPr/>
          </p:nvSpPr>
          <p:spPr>
            <a:xfrm>
              <a:off x="6725160" y="2271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5" name="Google Shape;140;p14"/>
          <p:cNvPicPr/>
          <p:nvPr/>
        </p:nvPicPr>
        <p:blipFill>
          <a:blip r:embed="rId2">
            <a:alphaModFix amt="40000"/>
          </a:blip>
          <a:srcRect l="2960" t="1965" r="607" b="1601"/>
          <a:stretch>
            <a:fillRect/>
          </a:stretch>
        </p:blipFill>
        <p:spPr>
          <a:xfrm>
            <a:off x="0" y="0"/>
            <a:ext cx="9143640" cy="5143320"/>
          </a:xfrm>
          <a:prstGeom prst="rect">
            <a:avLst/>
          </a:prstGeom>
          <a:ln w="0">
            <a:noFill/>
          </a:ln>
        </p:spPr>
      </p:pic>
      <p:grpSp>
        <p:nvGrpSpPr>
          <p:cNvPr id="36" name="Google Shape;141;p14"/>
          <p:cNvGrpSpPr/>
          <p:nvPr/>
        </p:nvGrpSpPr>
        <p:grpSpPr>
          <a:xfrm>
            <a:off x="-1611720" y="-1141560"/>
            <a:ext cx="8489880" cy="6693120"/>
            <a:chOff x="-1611720" y="-1141560"/>
            <a:chExt cx="8489880" cy="6693120"/>
          </a:xfrm>
        </p:grpSpPr>
        <p:pic>
          <p:nvPicPr>
            <p:cNvPr id="37" name="Google Shape;142;p14"/>
            <p:cNvPicPr/>
            <p:nvPr/>
          </p:nvPicPr>
          <p:blipFill>
            <a:blip r:embed="rId3"/>
            <a:stretch>
              <a:fillRect/>
            </a:stretch>
          </p:blipFill>
          <p:spPr>
            <a:xfrm>
              <a:off x="-1611720" y="-1141560"/>
              <a:ext cx="5085000" cy="5143320"/>
            </a:xfrm>
            <a:prstGeom prst="rect">
              <a:avLst/>
            </a:prstGeom>
            <a:ln w="0">
              <a:noFill/>
            </a:ln>
          </p:spPr>
        </p:pic>
        <p:pic>
          <p:nvPicPr>
            <p:cNvPr id="38" name="Google Shape;143;p14"/>
            <p:cNvPicPr/>
            <p:nvPr/>
          </p:nvPicPr>
          <p:blipFill>
            <a:blip r:embed="rId4">
              <a:alphaModFix amt="79000"/>
            </a:blip>
            <a:stretch>
              <a:fillRect/>
            </a:stretch>
          </p:blipFill>
          <p:spPr>
            <a:xfrm>
              <a:off x="3127320" y="1913400"/>
              <a:ext cx="3750840" cy="3638160"/>
            </a:xfrm>
            <a:prstGeom prst="rect">
              <a:avLst/>
            </a:prstGeom>
            <a:ln w="0">
              <a:noFill/>
            </a:ln>
          </p:spPr>
        </p:pic>
      </p:grpSp>
      <p:sp>
        <p:nvSpPr>
          <p:cNvPr id="39" name="PlaceHolder 1"/>
          <p:cNvSpPr>
            <a:spLocks noGrp="1"/>
          </p:cNvSpPr>
          <p:nvPr>
            <p:ph type="title"/>
          </p:nvPr>
        </p:nvSpPr>
        <p:spPr>
          <a:xfrm>
            <a:off x="713160" y="2191320"/>
            <a:ext cx="4563360" cy="1626840"/>
          </a:xfrm>
          <a:prstGeom prst="rect">
            <a:avLst/>
          </a:prstGeom>
          <a:noFill/>
          <a:ln w="0">
            <a:noFill/>
          </a:ln>
        </p:spPr>
        <p:txBody>
          <a:bodyPr lIns="91440" tIns="91440" rIns="91440" bIns="91440" anchor="b">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40" name="PlaceHolder 2"/>
          <p:cNvSpPr>
            <a:spLocks noGrp="1"/>
          </p:cNvSpPr>
          <p:nvPr>
            <p:ph type="title"/>
          </p:nvPr>
        </p:nvSpPr>
        <p:spPr>
          <a:xfrm>
            <a:off x="713160" y="884880"/>
            <a:ext cx="1651680" cy="109008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41" name="Google Shape;147;p14"/>
          <p:cNvGrpSpPr/>
          <p:nvPr/>
        </p:nvGrpSpPr>
        <p:grpSpPr>
          <a:xfrm>
            <a:off x="4998600" y="-533520"/>
            <a:ext cx="4680720" cy="3797280"/>
            <a:chOff x="4998600" y="-533520"/>
            <a:chExt cx="4680720" cy="3797280"/>
          </a:xfrm>
        </p:grpSpPr>
        <p:sp>
          <p:nvSpPr>
            <p:cNvPr id="42" name="Google Shape;148;p14"/>
            <p:cNvSpPr/>
            <p:nvPr/>
          </p:nvSpPr>
          <p:spPr>
            <a:xfrm>
              <a:off x="49986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 name="Google Shape;149;p14"/>
            <p:cNvSpPr/>
            <p:nvPr/>
          </p:nvSpPr>
          <p:spPr>
            <a:xfrm>
              <a:off x="8608680" y="21913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44" name="Google Shape;150;p14"/>
          <p:cNvSpPr/>
          <p:nvPr/>
        </p:nvSpPr>
        <p:spPr>
          <a:xfrm>
            <a:off x="7066440" y="263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6" name="Google Shape;152;p15"/>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47" name="Google Shape;153;p15"/>
          <p:cNvGrpSpPr/>
          <p:nvPr/>
        </p:nvGrpSpPr>
        <p:grpSpPr>
          <a:xfrm>
            <a:off x="254160" y="1172160"/>
            <a:ext cx="9586800" cy="5143320"/>
            <a:chOff x="254160" y="1172160"/>
            <a:chExt cx="9586800" cy="5143320"/>
          </a:xfrm>
        </p:grpSpPr>
        <p:pic>
          <p:nvPicPr>
            <p:cNvPr id="48" name="Google Shape;154;p15"/>
            <p:cNvPicPr/>
            <p:nvPr/>
          </p:nvPicPr>
          <p:blipFill>
            <a:blip r:embed="rId3"/>
            <a:stretch>
              <a:fillRect/>
            </a:stretch>
          </p:blipFill>
          <p:spPr>
            <a:xfrm>
              <a:off x="4755960" y="1172160"/>
              <a:ext cx="5085000" cy="5143320"/>
            </a:xfrm>
            <a:prstGeom prst="rect">
              <a:avLst/>
            </a:prstGeom>
            <a:ln w="0">
              <a:noFill/>
            </a:ln>
          </p:spPr>
        </p:pic>
        <p:pic>
          <p:nvPicPr>
            <p:cNvPr id="49" name="Google Shape;155;p15"/>
            <p:cNvPicPr/>
            <p:nvPr/>
          </p:nvPicPr>
          <p:blipFill>
            <a:blip r:embed="rId4">
              <a:alphaModFix amt="79000"/>
            </a:blip>
            <a:stretch>
              <a:fillRect/>
            </a:stretch>
          </p:blipFill>
          <p:spPr>
            <a:xfrm>
              <a:off x="254160" y="1172160"/>
              <a:ext cx="3750840" cy="3638160"/>
            </a:xfrm>
            <a:prstGeom prst="rect">
              <a:avLst/>
            </a:prstGeom>
            <a:ln w="0">
              <a:noFill/>
            </a:ln>
          </p:spPr>
        </p:pic>
      </p:grpSp>
      <p:sp>
        <p:nvSpPr>
          <p:cNvPr id="50" name="PlaceHolder 1"/>
          <p:cNvSpPr>
            <a:spLocks noGrp="1"/>
          </p:cNvSpPr>
          <p:nvPr>
            <p:ph type="title"/>
          </p:nvPr>
        </p:nvSpPr>
        <p:spPr>
          <a:xfrm>
            <a:off x="3867120" y="2601720"/>
            <a:ext cx="4563360" cy="1626840"/>
          </a:xfrm>
          <a:prstGeom prst="rect">
            <a:avLst/>
          </a:prstGeom>
          <a:noFill/>
          <a:ln w="0">
            <a:noFill/>
          </a:ln>
        </p:spPr>
        <p:txBody>
          <a:bodyPr lIns="91440" tIns="91440" rIns="91440" bIns="91440" anchor="b">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51" name="PlaceHolder 2"/>
          <p:cNvSpPr>
            <a:spLocks noGrp="1"/>
          </p:cNvSpPr>
          <p:nvPr>
            <p:ph type="title"/>
          </p:nvPr>
        </p:nvSpPr>
        <p:spPr>
          <a:xfrm>
            <a:off x="1924200" y="2754360"/>
            <a:ext cx="1651680" cy="109008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52" name="Google Shape;159;p15"/>
          <p:cNvGrpSpPr/>
          <p:nvPr/>
        </p:nvGrpSpPr>
        <p:grpSpPr>
          <a:xfrm>
            <a:off x="-535320" y="-533520"/>
            <a:ext cx="10214640" cy="6210000"/>
            <a:chOff x="-535320" y="-533520"/>
            <a:chExt cx="10214640" cy="6210000"/>
          </a:xfrm>
        </p:grpSpPr>
        <p:sp>
          <p:nvSpPr>
            <p:cNvPr id="53" name="Google Shape;160;p15"/>
            <p:cNvSpPr/>
            <p:nvPr/>
          </p:nvSpPr>
          <p:spPr>
            <a:xfrm flipH="1">
              <a:off x="8608680" y="19303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54" name="Google Shape;161;p15"/>
            <p:cNvSpPr/>
            <p:nvPr/>
          </p:nvSpPr>
          <p:spPr>
            <a:xfrm flipH="1">
              <a:off x="-535320" y="193032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55" name="Google Shape;162;p15"/>
            <p:cNvSpPr/>
            <p:nvPr/>
          </p:nvSpPr>
          <p:spPr>
            <a:xfrm flipH="1">
              <a:off x="6340680" y="-533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56" name="Google Shape;163;p15"/>
            <p:cNvSpPr/>
            <p:nvPr/>
          </p:nvSpPr>
          <p:spPr>
            <a:xfrm flipH="1">
              <a:off x="1732320" y="460404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57"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8" name="Google Shape;165;p16"/>
          <p:cNvPicPr/>
          <p:nvPr/>
        </p:nvPicPr>
        <p:blipFill>
          <a:blip r:embed="rId2">
            <a:alphaModFix amt="40000"/>
          </a:blip>
          <a:stretch>
            <a:fillRect/>
          </a:stretch>
        </p:blipFill>
        <p:spPr>
          <a:xfrm rot="10800000" flipH="1">
            <a:off x="0" y="0"/>
            <a:ext cx="9143640" cy="5143320"/>
          </a:xfrm>
          <a:prstGeom prst="rect">
            <a:avLst/>
          </a:prstGeom>
          <a:ln w="0">
            <a:noFill/>
          </a:ln>
        </p:spPr>
      </p:pic>
      <p:sp>
        <p:nvSpPr>
          <p:cNvPr id="59" name="PlaceHolder 1"/>
          <p:cNvSpPr>
            <a:spLocks noGrp="1"/>
          </p:cNvSpPr>
          <p:nvPr>
            <p:ph type="title"/>
          </p:nvPr>
        </p:nvSpPr>
        <p:spPr>
          <a:xfrm>
            <a:off x="713160" y="3227760"/>
            <a:ext cx="7717320" cy="66132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60" name="Google Shape;168;p16"/>
          <p:cNvGrpSpPr/>
          <p:nvPr/>
        </p:nvGrpSpPr>
        <p:grpSpPr>
          <a:xfrm>
            <a:off x="883800" y="-533520"/>
            <a:ext cx="8795520" cy="3641400"/>
            <a:chOff x="883800" y="-533520"/>
            <a:chExt cx="8795520" cy="3641400"/>
          </a:xfrm>
        </p:grpSpPr>
        <p:sp>
          <p:nvSpPr>
            <p:cNvPr id="61" name="Google Shape;169;p16"/>
            <p:cNvSpPr/>
            <p:nvPr/>
          </p:nvSpPr>
          <p:spPr>
            <a:xfrm>
              <a:off x="8838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62" name="Google Shape;170;p16"/>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3" name="Google Shape;172;p17"/>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64" name="Google Shape;173;p17"/>
          <p:cNvGrpSpPr/>
          <p:nvPr/>
        </p:nvGrpSpPr>
        <p:grpSpPr>
          <a:xfrm>
            <a:off x="2029680" y="-2440440"/>
            <a:ext cx="9656640" cy="9160920"/>
            <a:chOff x="2029680" y="-2440440"/>
            <a:chExt cx="9656640" cy="9160920"/>
          </a:xfrm>
        </p:grpSpPr>
        <p:pic>
          <p:nvPicPr>
            <p:cNvPr id="65" name="Google Shape;174;p17"/>
            <p:cNvPicPr/>
            <p:nvPr/>
          </p:nvPicPr>
          <p:blipFill>
            <a:blip r:embed="rId3"/>
            <a:stretch>
              <a:fillRect/>
            </a:stretch>
          </p:blipFill>
          <p:spPr>
            <a:xfrm>
              <a:off x="6601320" y="-2440440"/>
              <a:ext cx="5085000" cy="5143320"/>
            </a:xfrm>
            <a:prstGeom prst="rect">
              <a:avLst/>
            </a:prstGeom>
            <a:ln w="0">
              <a:noFill/>
            </a:ln>
          </p:spPr>
        </p:pic>
        <p:pic>
          <p:nvPicPr>
            <p:cNvPr id="66" name="Google Shape;175;p17"/>
            <p:cNvPicPr/>
            <p:nvPr/>
          </p:nvPicPr>
          <p:blipFill>
            <a:blip r:embed="rId4">
              <a:alphaModFix amt="79000"/>
            </a:blip>
            <a:stretch>
              <a:fillRect/>
            </a:stretch>
          </p:blipFill>
          <p:spPr>
            <a:xfrm>
              <a:off x="2029680" y="3082320"/>
              <a:ext cx="3750840" cy="3638160"/>
            </a:xfrm>
            <a:prstGeom prst="rect">
              <a:avLst/>
            </a:prstGeom>
            <a:ln w="0">
              <a:noFill/>
            </a:ln>
          </p:spPr>
        </p:pic>
      </p:grpSp>
      <p:sp>
        <p:nvSpPr>
          <p:cNvPr id="67"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68" name="Google Shape;177;p17"/>
          <p:cNvGrpSpPr/>
          <p:nvPr/>
        </p:nvGrpSpPr>
        <p:grpSpPr>
          <a:xfrm>
            <a:off x="959040" y="971280"/>
            <a:ext cx="8720280" cy="4705200"/>
            <a:chOff x="959040" y="971280"/>
            <a:chExt cx="8720280" cy="4705200"/>
          </a:xfrm>
        </p:grpSpPr>
        <p:sp>
          <p:nvSpPr>
            <p:cNvPr id="69" name="Google Shape;178;p17"/>
            <p:cNvSpPr/>
            <p:nvPr/>
          </p:nvSpPr>
          <p:spPr>
            <a:xfrm>
              <a:off x="9590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0" name="Google Shape;179;p17"/>
            <p:cNvSpPr/>
            <p:nvPr/>
          </p:nvSpPr>
          <p:spPr>
            <a:xfrm>
              <a:off x="8608680" y="9712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71" name="Google Shape;180;p17"/>
          <p:cNvGrpSpPr/>
          <p:nvPr/>
        </p:nvGrpSpPr>
        <p:grpSpPr>
          <a:xfrm>
            <a:off x="351000" y="539640"/>
            <a:ext cx="8432280" cy="4470480"/>
            <a:chOff x="351000" y="539640"/>
            <a:chExt cx="8432280" cy="4470480"/>
          </a:xfrm>
        </p:grpSpPr>
        <p:sp>
          <p:nvSpPr>
            <p:cNvPr id="72" name="Google Shape;181;p17"/>
            <p:cNvSpPr/>
            <p:nvPr/>
          </p:nvSpPr>
          <p:spPr>
            <a:xfrm>
              <a:off x="351000" y="428076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3" name="Google Shape;182;p17"/>
            <p:cNvSpPr/>
            <p:nvPr/>
          </p:nvSpPr>
          <p:spPr>
            <a:xfrm>
              <a:off x="2622600" y="47926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4" name="Google Shape;183;p17"/>
            <p:cNvSpPr/>
            <p:nvPr/>
          </p:nvSpPr>
          <p:spPr>
            <a:xfrm>
              <a:off x="8566200" y="539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5" name="Google Shape;185;p18"/>
          <p:cNvPicPr/>
          <p:nvPr/>
        </p:nvPicPr>
        <p:blipFill>
          <a:blip r:embed="rId2">
            <a:alphaModFix amt="40000"/>
          </a:blip>
          <a:srcRect l="22129" t="17192" r="618" b="1358"/>
          <a:stretch>
            <a:fillRect/>
          </a:stretch>
        </p:blipFill>
        <p:spPr>
          <a:xfrm>
            <a:off x="0" y="0"/>
            <a:ext cx="9143640" cy="5143320"/>
          </a:xfrm>
          <a:prstGeom prst="rect">
            <a:avLst/>
          </a:prstGeom>
          <a:ln w="0">
            <a:noFill/>
          </a:ln>
        </p:spPr>
      </p:pic>
      <p:sp>
        <p:nvSpPr>
          <p:cNvPr id="76"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77" name="Google Shape;187;p18"/>
          <p:cNvGrpSpPr/>
          <p:nvPr/>
        </p:nvGrpSpPr>
        <p:grpSpPr>
          <a:xfrm>
            <a:off x="-535320" y="-533520"/>
            <a:ext cx="10214640" cy="6210000"/>
            <a:chOff x="-535320" y="-533520"/>
            <a:chExt cx="10214640" cy="6210000"/>
          </a:xfrm>
        </p:grpSpPr>
        <p:sp>
          <p:nvSpPr>
            <p:cNvPr id="78" name="Google Shape;188;p18"/>
            <p:cNvSpPr/>
            <p:nvPr/>
          </p:nvSpPr>
          <p:spPr>
            <a:xfrm>
              <a:off x="-535320" y="539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9" name="Google Shape;189;p18"/>
            <p:cNvSpPr/>
            <p:nvPr/>
          </p:nvSpPr>
          <p:spPr>
            <a:xfrm>
              <a:off x="8608680" y="3531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0" name="Google Shape;190;p18"/>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1" name="Google Shape;191;p18"/>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82" name="Google Shape;192;p18"/>
          <p:cNvGrpSpPr/>
          <p:nvPr/>
        </p:nvGrpSpPr>
        <p:grpSpPr>
          <a:xfrm>
            <a:off x="317880" y="1684080"/>
            <a:ext cx="8751600" cy="3236760"/>
            <a:chOff x="317880" y="1684080"/>
            <a:chExt cx="8751600" cy="3236760"/>
          </a:xfrm>
        </p:grpSpPr>
        <p:sp>
          <p:nvSpPr>
            <p:cNvPr id="83" name="Google Shape;193;p18"/>
            <p:cNvSpPr/>
            <p:nvPr/>
          </p:nvSpPr>
          <p:spPr>
            <a:xfrm>
              <a:off x="8475120" y="31680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4" name="Google Shape;194;p18"/>
            <p:cNvSpPr/>
            <p:nvPr/>
          </p:nvSpPr>
          <p:spPr>
            <a:xfrm>
              <a:off x="317880" y="1684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5" name="Google Shape;195;p18"/>
            <p:cNvSpPr/>
            <p:nvPr/>
          </p:nvSpPr>
          <p:spPr>
            <a:xfrm>
              <a:off x="8852400" y="47034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p:cNvSpPr>
          <p:nvPr>
            <p:ph type="title"/>
          </p:nvPr>
        </p:nvSpPr>
        <p:spPr>
          <a:xfrm>
            <a:off x="1181160" y="1467000"/>
            <a:ext cx="6781320" cy="1647360"/>
          </a:xfrm>
          <a:prstGeom prst="rect">
            <a:avLst/>
          </a:prstGeom>
          <a:noFill/>
          <a:ln w="0">
            <a:noFill/>
          </a:ln>
        </p:spPr>
        <p:txBody>
          <a:bodyPr lIns="91440" tIns="91440" rIns="91440" bIns="91440" anchor="b">
            <a:normAutofit/>
          </a:bodyPr>
          <a:p>
            <a:pPr indent="0" algn="ctr">
              <a:lnSpc>
                <a:spcPct val="100000"/>
              </a:lnSpc>
              <a:buNone/>
              <a:tabLst>
                <a:tab pos="0" algn="l"/>
              </a:tabLst>
            </a:pPr>
            <a:r>
              <a:rPr lang="en-GB" sz="4600" b="0" strike="noStrike" spc="-1">
                <a:solidFill>
                  <a:schemeClr val="dk1"/>
                </a:solidFill>
                <a:latin typeface="Dela Gothic One"/>
                <a:ea typeface="Dela Gothic One"/>
              </a:rPr>
              <a:t>Advanced Python Unit Testing</a:t>
            </a:r>
            <a:endParaRPr lang="fr-FR" sz="4600" b="0" strike="noStrike" spc="-1">
              <a:solidFill>
                <a:schemeClr val="dk1"/>
              </a:solidFill>
              <a:latin typeface="Arial" panose="020B0604020202020204"/>
            </a:endParaRPr>
          </a:p>
        </p:txBody>
      </p:sp>
      <p:sp>
        <p:nvSpPr>
          <p:cNvPr id="325" name="PlaceHolder 2"/>
          <p:cNvSpPr>
            <a:spLocks noGrp="1"/>
          </p:cNvSpPr>
          <p:nvPr>
            <p:ph type="subTitle"/>
          </p:nvPr>
        </p:nvSpPr>
        <p:spPr>
          <a:xfrm>
            <a:off x="2305080" y="3200400"/>
            <a:ext cx="4524120" cy="475920"/>
          </a:xfrm>
          <a:prstGeom prst="rect">
            <a:avLst/>
          </a:prstGeom>
          <a:noFill/>
          <a:ln w="0">
            <a:noFill/>
          </a:ln>
        </p:spPr>
        <p:txBody>
          <a:bodyPr lIns="91440" tIns="91440" rIns="91440" bIns="91440" anchor="t">
            <a:normAutofit/>
          </a:bodyPr>
          <a:p>
            <a:pPr indent="0" algn="ctr">
              <a:lnSpc>
                <a:spcPct val="100000"/>
              </a:lnSpc>
              <a:buNone/>
              <a:tabLst>
                <a:tab pos="0" algn="l"/>
              </a:tabLst>
            </a:pPr>
            <a:r>
              <a:rPr lang="en-GB" sz="1600" b="0" strike="noStrike" spc="-1">
                <a:solidFill>
                  <a:schemeClr val="accent2"/>
                </a:solidFill>
                <a:latin typeface="Montserrat Medium"/>
                <a:ea typeface="Montserrat Medium"/>
              </a:rPr>
              <a:t>A Comprehensive Deep Dive into Testing Techniques</a:t>
            </a:r>
            <a:endParaRPr lang="en-US" sz="1600" b="0" strike="noStrike" spc="-1">
              <a:solidFill>
                <a:srgbClr val="FFFFFF"/>
              </a:solidFill>
              <a:latin typeface="OpenSymbol"/>
            </a:endParaRPr>
          </a:p>
        </p:txBody>
      </p:sp>
      <p:sp>
        <p:nvSpPr>
          <p:cNvPr id="326" name="Google Shape;431;p37"/>
          <p:cNvSpPr/>
          <p:nvPr/>
        </p:nvSpPr>
        <p:spPr>
          <a:xfrm>
            <a:off x="7554600" y="1663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27" name="Google Shape;432;p37"/>
          <p:cNvSpPr/>
          <p:nvPr/>
        </p:nvSpPr>
        <p:spPr>
          <a:xfrm>
            <a:off x="6836400" y="3197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28" name="Google Shape;433;p37"/>
          <p:cNvSpPr/>
          <p:nvPr/>
        </p:nvSpPr>
        <p:spPr>
          <a:xfrm>
            <a:off x="1468440" y="15120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371"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Cleanup Strategies</a:t>
            </a:r>
            <a:endParaRPr lang="fr-FR" sz="3000" b="0" strike="noStrike" spc="-1">
              <a:solidFill>
                <a:schemeClr val="dk1"/>
              </a:solidFill>
              <a:latin typeface="Arial" panose="020B0604020202020204"/>
            </a:endParaRPr>
          </a:p>
        </p:txBody>
      </p:sp>
      <p:sp>
        <p:nvSpPr>
          <p:cNvPr id="372"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0696" lnSpcReduction="20000"/>
          </a:bodyPr>
          <a:p>
            <a:pPr indent="0">
              <a:lnSpc>
                <a:spcPct val="100000"/>
              </a:lnSpc>
              <a:buNone/>
              <a:tabLst>
                <a:tab pos="0" algn="l"/>
              </a:tabLst>
            </a:pPr>
            <a:r>
              <a:rPr lang="en-GB" sz="1400" b="0" strike="noStrike" spc="-1">
                <a:solidFill>
                  <a:schemeClr val="accent2"/>
                </a:solidFill>
                <a:latin typeface="Montserrat Medium"/>
                <a:ea typeface="Montserrat Medium"/>
              </a:rPr>
              <a:t>Cleanup strategies are designed to ensure that any resources used during a test are properly released or cleaned up afterwards. This prevents potential side effects that could impact other tests. Common cleanup techniques include utilizing teardown methods, context managers, or even specific cleanup functions that are registered to run after tests are complete.</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title"/>
          </p:nvPr>
        </p:nvSpPr>
        <p:spPr>
          <a:xfrm>
            <a:off x="2286000" y="2190600"/>
            <a:ext cx="4581000" cy="1628280"/>
          </a:xfrm>
          <a:prstGeom prst="rect">
            <a:avLst/>
          </a:prstGeom>
          <a:noFill/>
          <a:ln w="0">
            <a:noFill/>
          </a:ln>
        </p:spPr>
        <p:txBody>
          <a:bodyPr lIns="91440" tIns="91440" rIns="91440" bIns="91440" anchor="b">
            <a:normAutofit fontScale="96793"/>
          </a:bodyPr>
          <a:p>
            <a:pPr indent="0" algn="ctr">
              <a:lnSpc>
                <a:spcPct val="100000"/>
              </a:lnSpc>
              <a:buNone/>
              <a:tabLst>
                <a:tab pos="0" algn="l"/>
              </a:tabLst>
            </a:pPr>
            <a:r>
              <a:rPr lang="en-GB" sz="5000" b="0" strike="noStrike" spc="-1">
                <a:solidFill>
                  <a:schemeClr val="dk1"/>
                </a:solidFill>
                <a:latin typeface="Dela Gothic One"/>
                <a:ea typeface="Dela Gothic One"/>
              </a:rPr>
              <a:t>Parameterized Testing</a:t>
            </a:r>
            <a:endParaRPr lang="fr-FR" sz="5000" b="0" strike="noStrike" spc="-1">
              <a:solidFill>
                <a:schemeClr val="dk1"/>
              </a:solidFill>
              <a:latin typeface="Arial" panose="020B0604020202020204"/>
            </a:endParaRPr>
          </a:p>
        </p:txBody>
      </p:sp>
      <p:sp>
        <p:nvSpPr>
          <p:cNvPr id="374" name="PlaceHolder 2"/>
          <p:cNvSpPr>
            <a:spLocks noGrp="1"/>
          </p:cNvSpPr>
          <p:nvPr>
            <p:ph type="title"/>
          </p:nvPr>
        </p:nvSpPr>
        <p:spPr>
          <a:xfrm>
            <a:off x="3743280" y="8859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03</a:t>
            </a:r>
            <a:endParaRPr lang="fr-FR" sz="6000" b="0" strike="noStrike" spc="-1">
              <a:solidFill>
                <a:schemeClr val="dk1"/>
              </a:solidFill>
              <a:latin typeface="Arial" panose="020B0604020202020204"/>
            </a:endParaRPr>
          </a:p>
        </p:txBody>
      </p:sp>
      <p:sp>
        <p:nvSpPr>
          <p:cNvPr id="375" name="PlaceHolder 3"/>
          <p:cNvSpPr>
            <a:spLocks noGrp="1"/>
          </p:cNvSpPr>
          <p:nvPr>
            <p:ph type="subTitle"/>
          </p:nvPr>
        </p:nvSpPr>
        <p:spPr>
          <a:xfrm>
            <a:off x="2286000" y="3886200"/>
            <a:ext cx="458100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
        <p:nvSpPr>
          <p:cNvPr id="376" name="Google Shape;477;p41"/>
          <p:cNvSpPr/>
          <p:nvPr/>
        </p:nvSpPr>
        <p:spPr>
          <a:xfrm>
            <a:off x="2158920" y="23576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77" name="Google Shape;478;p41"/>
          <p:cNvSpPr/>
          <p:nvPr/>
        </p:nvSpPr>
        <p:spPr>
          <a:xfrm>
            <a:off x="2849400" y="17575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78" name="Google Shape;479;p41"/>
          <p:cNvSpPr/>
          <p:nvPr/>
        </p:nvSpPr>
        <p:spPr>
          <a:xfrm>
            <a:off x="6618960" y="26247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380"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Using Data Providers</a:t>
            </a:r>
            <a:endParaRPr lang="fr-FR" sz="3000" b="0" strike="noStrike" spc="-1">
              <a:solidFill>
                <a:schemeClr val="dk1"/>
              </a:solidFill>
              <a:latin typeface="Arial" panose="020B0604020202020204"/>
            </a:endParaRPr>
          </a:p>
        </p:txBody>
      </p:sp>
      <p:sp>
        <p:nvSpPr>
          <p:cNvPr id="381"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0696" lnSpcReduction="20000"/>
          </a:bodyPr>
          <a:p>
            <a:pPr indent="0">
              <a:lnSpc>
                <a:spcPct val="100000"/>
              </a:lnSpc>
              <a:buNone/>
              <a:tabLst>
                <a:tab pos="0" algn="l"/>
              </a:tabLst>
            </a:pPr>
            <a:r>
              <a:rPr lang="en-GB" sz="1400" b="0" strike="noStrike" spc="-1">
                <a:solidFill>
                  <a:schemeClr val="accent2"/>
                </a:solidFill>
                <a:latin typeface="Montserrat Medium"/>
                <a:ea typeface="Montserrat Medium"/>
              </a:rPr>
              <a:t>Data providers allow you to run the same test method with different inputs, creating a more efficient testing framework. This technique reduces redundancy in tests while ensuring extensive coverage by checking various scenarios in one go. Implementation typically involves decorators or specific libraries that facilitate the feeding of multiple data sets into your tests.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2"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80925"/>
          </a:bodyPr>
          <a:p>
            <a:pPr indent="0" algn="ctr">
              <a:lnSpc>
                <a:spcPct val="100000"/>
              </a:lnSpc>
              <a:buNone/>
              <a:tabLst>
                <a:tab pos="0" algn="l"/>
              </a:tabLst>
            </a:pPr>
            <a:r>
              <a:rPr lang="en-GB" sz="6500" b="0" strike="noStrike" spc="-1">
                <a:solidFill>
                  <a:schemeClr val="dk1"/>
                </a:solidFill>
                <a:latin typeface="Dela Gothic One"/>
                <a:ea typeface="Dela Gothic One"/>
              </a:rPr>
              <a:t>Dynamic Test Creation</a:t>
            </a:r>
            <a:endParaRPr lang="fr-FR" sz="6500" b="0" strike="noStrike" spc="-1">
              <a:solidFill>
                <a:schemeClr val="dk1"/>
              </a:solidFill>
              <a:latin typeface="Arial" panose="020B0604020202020204"/>
            </a:endParaRPr>
          </a:p>
        </p:txBody>
      </p:sp>
      <p:sp>
        <p:nvSpPr>
          <p:cNvPr id="383"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61923"/>
          </a:bodyPr>
          <a:p>
            <a:pPr indent="0" algn="ctr">
              <a:lnSpc>
                <a:spcPct val="100000"/>
              </a:lnSpc>
              <a:buNone/>
              <a:tabLst>
                <a:tab pos="0" algn="l"/>
              </a:tabLst>
            </a:pPr>
            <a:r>
              <a:rPr lang="en-GB" sz="1600" b="0" strike="noStrike" spc="-1">
                <a:solidFill>
                  <a:schemeClr val="accent2"/>
                </a:solidFill>
                <a:latin typeface="Montserrat Medium"/>
                <a:ea typeface="Montserrat Medium"/>
              </a:rPr>
              <a:t>Dynamic test creation is a powerful concept that allows tests to be generated at runtime, adapting based on the provided data points. By using loops or data-driven patterns, you can create new test cases programmatically according to your data set, enhancing maintainability and scalability of your test suite</a:t>
            </a:r>
            <a:endParaRPr lang="en-US" sz="1600" b="0" strike="noStrike" spc="-1">
              <a:solidFill>
                <a:srgbClr val="FFFFFF"/>
              </a:solidFill>
              <a:latin typeface="OpenSymbol"/>
            </a:endParaRPr>
          </a:p>
        </p:txBody>
      </p:sp>
      <p:sp>
        <p:nvSpPr>
          <p:cNvPr id="384"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85"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86"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7"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83973"/>
          </a:bodyPr>
          <a:p>
            <a:pPr indent="0">
              <a:lnSpc>
                <a:spcPct val="100000"/>
              </a:lnSpc>
              <a:buNone/>
              <a:tabLst>
                <a:tab pos="0" algn="l"/>
              </a:tabLst>
            </a:pPr>
            <a:r>
              <a:rPr lang="en-GB" sz="4500" b="0" strike="noStrike" spc="-1">
                <a:solidFill>
                  <a:schemeClr val="dk1"/>
                </a:solidFill>
                <a:latin typeface="Dela Gothic One"/>
                <a:ea typeface="Dela Gothic One"/>
              </a:rPr>
              <a:t>Benefits of Parameterization</a:t>
            </a:r>
            <a:endParaRPr lang="fr-FR" sz="4500" b="0" strike="noStrike" spc="-1">
              <a:solidFill>
                <a:schemeClr val="dk1"/>
              </a:solidFill>
              <a:latin typeface="Arial" panose="020B0604020202020204"/>
            </a:endParaRPr>
          </a:p>
        </p:txBody>
      </p:sp>
      <p:sp>
        <p:nvSpPr>
          <p:cNvPr id="388"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fontScale="80688"/>
          </a:bodyPr>
          <a:p>
            <a:pPr indent="0">
              <a:lnSpc>
                <a:spcPct val="100000"/>
              </a:lnSpc>
              <a:buNone/>
              <a:tabLst>
                <a:tab pos="0" algn="l"/>
              </a:tabLst>
            </a:pPr>
            <a:r>
              <a:rPr lang="en-GB" sz="1600" b="0" strike="noStrike" spc="-1">
                <a:solidFill>
                  <a:schemeClr val="accent2"/>
                </a:solidFill>
                <a:latin typeface="Montserrat Medium"/>
                <a:ea typeface="Montserrat Medium"/>
              </a:rPr>
              <a:t>Parameterization leads to several advantages in testing, such as reducing code duplication, enhancing readability, and simplifying test maintenance. It helps maintain a single point of change when test logic is modified. Additionally, it improves the robustness of the test suite by allowing the testing of a wider variety of scenarios and inputs.</a:t>
            </a:r>
            <a:endParaRPr lang="en-US" sz="1600" b="0" strike="noStrike" spc="-1">
              <a:solidFill>
                <a:srgbClr val="FFFFFF"/>
              </a:solidFill>
              <a:latin typeface="OpenSymbol"/>
            </a:endParaRPr>
          </a:p>
        </p:txBody>
      </p:sp>
      <p:grpSp>
        <p:nvGrpSpPr>
          <p:cNvPr id="389" name="Google Shape;486;p42"/>
          <p:cNvGrpSpPr/>
          <p:nvPr/>
        </p:nvGrpSpPr>
        <p:grpSpPr>
          <a:xfrm>
            <a:off x="5488560" y="2366640"/>
            <a:ext cx="788760" cy="802800"/>
            <a:chOff x="5488560" y="2366640"/>
            <a:chExt cx="788760" cy="802800"/>
          </a:xfrm>
        </p:grpSpPr>
        <p:sp>
          <p:nvSpPr>
            <p:cNvPr id="390"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91"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PlaceHolder 1"/>
          <p:cNvSpPr>
            <a:spLocks noGrp="1"/>
          </p:cNvSpPr>
          <p:nvPr>
            <p:ph type="title"/>
          </p:nvPr>
        </p:nvSpPr>
        <p:spPr>
          <a:xfrm>
            <a:off x="3867120" y="2600280"/>
            <a:ext cx="4562280" cy="1628280"/>
          </a:xfrm>
          <a:prstGeom prst="rect">
            <a:avLst/>
          </a:prstGeom>
          <a:noFill/>
          <a:ln w="0">
            <a:noFill/>
          </a:ln>
        </p:spPr>
        <p:txBody>
          <a:bodyPr lIns="91440" tIns="91440" rIns="91440" bIns="91440" anchor="b">
            <a:normAutofit/>
          </a:bodyPr>
          <a:p>
            <a:pPr indent="0">
              <a:lnSpc>
                <a:spcPct val="100000"/>
              </a:lnSpc>
              <a:buNone/>
              <a:tabLst>
                <a:tab pos="0" algn="l"/>
              </a:tabLst>
            </a:pPr>
            <a:r>
              <a:rPr lang="en-GB" sz="5000" b="0" strike="noStrike" spc="-1">
                <a:solidFill>
                  <a:schemeClr val="dk1"/>
                </a:solidFill>
                <a:latin typeface="Dela Gothic One"/>
                <a:ea typeface="Dela Gothic One"/>
              </a:rPr>
              <a:t>Async Testing</a:t>
            </a:r>
            <a:endParaRPr lang="fr-FR" sz="5000" b="0" strike="noStrike" spc="-1">
              <a:solidFill>
                <a:schemeClr val="dk1"/>
              </a:solidFill>
              <a:latin typeface="Arial" panose="020B0604020202020204"/>
            </a:endParaRPr>
          </a:p>
        </p:txBody>
      </p:sp>
      <p:sp>
        <p:nvSpPr>
          <p:cNvPr id="393" name="PlaceHolder 2"/>
          <p:cNvSpPr>
            <a:spLocks noGrp="1"/>
          </p:cNvSpPr>
          <p:nvPr>
            <p:ph type="title"/>
          </p:nvPr>
        </p:nvSpPr>
        <p:spPr>
          <a:xfrm>
            <a:off x="1924200" y="27525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04</a:t>
            </a:r>
            <a:endParaRPr lang="fr-FR" sz="6000" b="0" strike="noStrike" spc="-1">
              <a:solidFill>
                <a:schemeClr val="dk1"/>
              </a:solidFill>
              <a:latin typeface="Arial" panose="020B0604020202020204"/>
            </a:endParaRPr>
          </a:p>
        </p:txBody>
      </p:sp>
      <p:sp>
        <p:nvSpPr>
          <p:cNvPr id="394" name="PlaceHolder 3"/>
          <p:cNvSpPr>
            <a:spLocks noGrp="1"/>
          </p:cNvSpPr>
          <p:nvPr>
            <p:ph type="subTitle"/>
          </p:nvPr>
        </p:nvSpPr>
        <p:spPr>
          <a:xfrm>
            <a:off x="3867120" y="422928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grpSp>
        <p:nvGrpSpPr>
          <p:cNvPr id="395" name="Google Shape;884;p66"/>
          <p:cNvGrpSpPr/>
          <p:nvPr/>
        </p:nvGrpSpPr>
        <p:grpSpPr>
          <a:xfrm>
            <a:off x="1102320" y="1930320"/>
            <a:ext cx="1437840" cy="802800"/>
            <a:chOff x="1102320" y="1930320"/>
            <a:chExt cx="1437840" cy="802800"/>
          </a:xfrm>
        </p:grpSpPr>
        <p:sp>
          <p:nvSpPr>
            <p:cNvPr id="396" name="Google Shape;885;p66"/>
            <p:cNvSpPr/>
            <p:nvPr/>
          </p:nvSpPr>
          <p:spPr>
            <a:xfrm>
              <a:off x="1102320" y="2410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97" name="Google Shape;886;p66"/>
            <p:cNvSpPr/>
            <p:nvPr/>
          </p:nvSpPr>
          <p:spPr>
            <a:xfrm>
              <a:off x="2323080" y="1930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98" name="Google Shape;887;p66"/>
          <p:cNvSpPr/>
          <p:nvPr/>
        </p:nvSpPr>
        <p:spPr>
          <a:xfrm>
            <a:off x="7749360" y="2842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66924"/>
          </a:bodyPr>
          <a:p>
            <a:pPr indent="0" algn="ctr">
              <a:lnSpc>
                <a:spcPct val="100000"/>
              </a:lnSpc>
              <a:buNone/>
              <a:tabLst>
                <a:tab pos="0" algn="l"/>
              </a:tabLst>
            </a:pPr>
            <a:r>
              <a:rPr lang="en-GB" sz="6500" b="0" strike="noStrike" spc="-1">
                <a:solidFill>
                  <a:schemeClr val="dk1"/>
                </a:solidFill>
                <a:latin typeface="Dela Gothic One"/>
                <a:ea typeface="Dela Gothic One"/>
              </a:rPr>
              <a:t>Handling Async Operations</a:t>
            </a:r>
            <a:endParaRPr lang="fr-FR" sz="6500" b="0" strike="noStrike" spc="-1">
              <a:solidFill>
                <a:schemeClr val="dk1"/>
              </a:solidFill>
              <a:latin typeface="Arial" panose="020B0604020202020204"/>
            </a:endParaRPr>
          </a:p>
        </p:txBody>
      </p:sp>
      <p:sp>
        <p:nvSpPr>
          <p:cNvPr id="400"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61923" lnSpcReduction="20000"/>
          </a:bodyPr>
          <a:p>
            <a:pPr indent="0" algn="ctr">
              <a:lnSpc>
                <a:spcPct val="100000"/>
              </a:lnSpc>
              <a:buNone/>
              <a:tabLst>
                <a:tab pos="0" algn="l"/>
              </a:tabLst>
            </a:pPr>
            <a:r>
              <a:rPr lang="en-GB" sz="1600" b="0" strike="noStrike" spc="-1">
                <a:solidFill>
                  <a:schemeClr val="accent2"/>
                </a:solidFill>
                <a:latin typeface="Montserrat Medium"/>
                <a:ea typeface="Montserrat Medium"/>
              </a:rPr>
              <a:t>Handling asynchronous operations in testing requires special techniques as tests can complete before the async code has finished. Using tools like 'asyncio' and appropriate test frameworks, you can await async functions within your test cases, ensuring they complete their operations before assertions are made, thereby improving accuracy in testing async behavior.</a:t>
            </a:r>
            <a:endParaRPr lang="en-US" sz="1600" b="0" strike="noStrike" spc="-1">
              <a:solidFill>
                <a:srgbClr val="FFFFFF"/>
              </a:solidFill>
              <a:latin typeface="OpenSymbol"/>
            </a:endParaRPr>
          </a:p>
        </p:txBody>
      </p:sp>
      <p:sp>
        <p:nvSpPr>
          <p:cNvPr id="401"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02"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03"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405"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Testing Async Functions</a:t>
            </a:r>
            <a:endParaRPr lang="fr-FR" sz="3000" b="0" strike="noStrike" spc="-1">
              <a:solidFill>
                <a:schemeClr val="dk1"/>
              </a:solidFill>
              <a:latin typeface="Arial" panose="020B0604020202020204"/>
            </a:endParaRPr>
          </a:p>
        </p:txBody>
      </p:sp>
      <p:sp>
        <p:nvSpPr>
          <p:cNvPr id="406"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0696" lnSpcReduction="20000"/>
          </a:bodyPr>
          <a:p>
            <a:pPr indent="0">
              <a:lnSpc>
                <a:spcPct val="100000"/>
              </a:lnSpc>
              <a:buNone/>
              <a:tabLst>
                <a:tab pos="0" algn="l"/>
              </a:tabLst>
            </a:pPr>
            <a:r>
              <a:rPr lang="en-GB" sz="1400" b="0" strike="noStrike" spc="-1">
                <a:solidFill>
                  <a:schemeClr val="accent2"/>
                </a:solidFill>
                <a:latin typeface="Montserrat Medium"/>
                <a:ea typeface="Montserrat Medium"/>
              </a:rPr>
              <a:t>Testing async functions involves ensuring that the functions behave as expected when they are awaited. This includes properly testing both the function’s return values and handling potential exceptions. To do this effectively, frameworks such as pytest and unittest provide specific syntax and mechanisms to integrate async code within traditional test structures.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7"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98191"/>
          </a:bodyPr>
          <a:p>
            <a:pPr indent="0">
              <a:lnSpc>
                <a:spcPct val="100000"/>
              </a:lnSpc>
              <a:buNone/>
              <a:tabLst>
                <a:tab pos="0" algn="l"/>
              </a:tabLst>
            </a:pPr>
            <a:r>
              <a:rPr lang="en-GB" sz="4500" b="0" strike="noStrike" spc="-1">
                <a:solidFill>
                  <a:schemeClr val="dk1"/>
                </a:solidFill>
                <a:latin typeface="Dela Gothic One"/>
                <a:ea typeface="Dela Gothic One"/>
              </a:rPr>
              <a:t>Mocking Async Calls</a:t>
            </a:r>
            <a:endParaRPr lang="fr-FR" sz="4500" b="0" strike="noStrike" spc="-1">
              <a:solidFill>
                <a:schemeClr val="dk1"/>
              </a:solidFill>
              <a:latin typeface="Arial" panose="020B0604020202020204"/>
            </a:endParaRPr>
          </a:p>
        </p:txBody>
      </p:sp>
      <p:sp>
        <p:nvSpPr>
          <p:cNvPr id="408"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fontScale="80688"/>
          </a:bodyPr>
          <a:p>
            <a:pPr indent="0">
              <a:lnSpc>
                <a:spcPct val="100000"/>
              </a:lnSpc>
              <a:buNone/>
              <a:tabLst>
                <a:tab pos="0" algn="l"/>
              </a:tabLst>
            </a:pPr>
            <a:r>
              <a:rPr lang="en-GB" sz="1600" b="0" strike="noStrike" spc="-1">
                <a:solidFill>
                  <a:schemeClr val="accent2"/>
                </a:solidFill>
                <a:latin typeface="Montserrat Medium"/>
                <a:ea typeface="Montserrat Medium"/>
              </a:rPr>
              <a:t>Mocking async calls is essential when testing asynchronous functions that interact with external systems or APIs. By using libraries tailored for asynchronous testing, you can simulate responses from these calls without executing the actual logic. This allows for more controlled testing environments and the ability to test various scenarios without depending on external systems.</a:t>
            </a:r>
            <a:endParaRPr lang="en-US" sz="1600" b="0" strike="noStrike" spc="-1">
              <a:solidFill>
                <a:srgbClr val="FFFFFF"/>
              </a:solidFill>
              <a:latin typeface="OpenSymbol"/>
            </a:endParaRPr>
          </a:p>
        </p:txBody>
      </p:sp>
      <p:grpSp>
        <p:nvGrpSpPr>
          <p:cNvPr id="409" name="Google Shape;486;p42"/>
          <p:cNvGrpSpPr/>
          <p:nvPr/>
        </p:nvGrpSpPr>
        <p:grpSpPr>
          <a:xfrm>
            <a:off x="5488560" y="2366640"/>
            <a:ext cx="788760" cy="802800"/>
            <a:chOff x="5488560" y="2366640"/>
            <a:chExt cx="788760" cy="802800"/>
          </a:xfrm>
        </p:grpSpPr>
        <p:sp>
          <p:nvSpPr>
            <p:cNvPr id="410"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11"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2" name="Google Shape;663;p55"/>
          <p:cNvGrpSpPr/>
          <p:nvPr/>
        </p:nvGrpSpPr>
        <p:grpSpPr>
          <a:xfrm>
            <a:off x="3323160" y="1006920"/>
            <a:ext cx="1740600" cy="1184040"/>
            <a:chOff x="3323160" y="1006920"/>
            <a:chExt cx="1740600" cy="1184040"/>
          </a:xfrm>
        </p:grpSpPr>
        <p:sp>
          <p:nvSpPr>
            <p:cNvPr id="413" name="Google Shape;664;p55"/>
            <p:cNvSpPr/>
            <p:nvPr/>
          </p:nvSpPr>
          <p:spPr>
            <a:xfrm>
              <a:off x="4741560" y="1868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14" name="Google Shape;665;p55"/>
            <p:cNvSpPr/>
            <p:nvPr/>
          </p:nvSpPr>
          <p:spPr>
            <a:xfrm>
              <a:off x="3323160" y="1006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415" name="PlaceHolder 1"/>
          <p:cNvSpPr>
            <a:spLocks noGrp="1"/>
          </p:cNvSpPr>
          <p:nvPr>
            <p:ph type="title"/>
          </p:nvPr>
        </p:nvSpPr>
        <p:spPr>
          <a:xfrm>
            <a:off x="714240" y="2190600"/>
            <a:ext cx="4562280" cy="1628280"/>
          </a:xfrm>
          <a:prstGeom prst="rect">
            <a:avLst/>
          </a:prstGeom>
          <a:noFill/>
          <a:ln w="0">
            <a:noFill/>
          </a:ln>
        </p:spPr>
        <p:txBody>
          <a:bodyPr lIns="91440" tIns="91440" rIns="91440" bIns="91440" anchor="b">
            <a:normAutofit/>
          </a:bodyPr>
          <a:p>
            <a:pPr indent="0">
              <a:lnSpc>
                <a:spcPct val="100000"/>
              </a:lnSpc>
              <a:buNone/>
              <a:tabLst>
                <a:tab pos="0" algn="l"/>
              </a:tabLst>
            </a:pPr>
            <a:r>
              <a:rPr lang="en-GB" sz="5000" b="0" strike="noStrike" spc="-1">
                <a:solidFill>
                  <a:schemeClr val="dk1"/>
                </a:solidFill>
                <a:latin typeface="Dela Gothic One"/>
                <a:ea typeface="Dela Gothic One"/>
              </a:rPr>
              <a:t>Coverage Metrics</a:t>
            </a:r>
            <a:endParaRPr lang="fr-FR" sz="5000" b="0" strike="noStrike" spc="-1">
              <a:solidFill>
                <a:schemeClr val="dk1"/>
              </a:solidFill>
              <a:latin typeface="Arial" panose="020B0604020202020204"/>
            </a:endParaRPr>
          </a:p>
        </p:txBody>
      </p:sp>
      <p:sp>
        <p:nvSpPr>
          <p:cNvPr id="416" name="PlaceHolder 2"/>
          <p:cNvSpPr>
            <a:spLocks noGrp="1"/>
          </p:cNvSpPr>
          <p:nvPr>
            <p:ph type="title"/>
          </p:nvPr>
        </p:nvSpPr>
        <p:spPr>
          <a:xfrm>
            <a:off x="714240" y="8859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05</a:t>
            </a:r>
            <a:endParaRPr lang="fr-FR" sz="6000" b="0" strike="noStrike" spc="-1">
              <a:solidFill>
                <a:schemeClr val="dk1"/>
              </a:solidFill>
              <a:latin typeface="Arial" panose="020B0604020202020204"/>
            </a:endParaRPr>
          </a:p>
        </p:txBody>
      </p:sp>
      <p:sp>
        <p:nvSpPr>
          <p:cNvPr id="417" name="PlaceHolder 3"/>
          <p:cNvSpPr>
            <a:spLocks noGrp="1"/>
          </p:cNvSpPr>
          <p:nvPr>
            <p:ph type="subTitle"/>
          </p:nvPr>
        </p:nvSpPr>
        <p:spPr>
          <a:xfrm>
            <a:off x="714240" y="388620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98191"/>
          </a:bodyPr>
          <a:p>
            <a:pPr indent="0">
              <a:lnSpc>
                <a:spcPct val="100000"/>
              </a:lnSpc>
              <a:buNone/>
              <a:tabLst>
                <a:tab pos="0" algn="l"/>
              </a:tabLst>
            </a:pPr>
            <a:r>
              <a:rPr lang="en-GB" sz="4500" b="0" strike="noStrike" spc="-1">
                <a:solidFill>
                  <a:schemeClr val="dk1"/>
                </a:solidFill>
                <a:latin typeface="Dela Gothic One"/>
                <a:ea typeface="Dela Gothic One"/>
              </a:rPr>
              <a:t>Introduction</a:t>
            </a:r>
            <a:endParaRPr lang="fr-FR" sz="4500" b="0" strike="noStrike" spc="-1">
              <a:solidFill>
                <a:schemeClr val="dk1"/>
              </a:solidFill>
              <a:latin typeface="Arial" panose="020B0604020202020204"/>
            </a:endParaRPr>
          </a:p>
        </p:txBody>
      </p:sp>
      <p:sp>
        <p:nvSpPr>
          <p:cNvPr id="330"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This presentation explores advanced Python unit testing techniques such as mocking, fixtures, parameterized testing, and more.</a:t>
            </a:r>
            <a:endParaRPr lang="en-US" sz="1600" b="0" strike="noStrike" spc="-1">
              <a:solidFill>
                <a:srgbClr val="FFFFFF"/>
              </a:solidFill>
              <a:latin typeface="OpenSymbol"/>
            </a:endParaRPr>
          </a:p>
        </p:txBody>
      </p:sp>
      <p:grpSp>
        <p:nvGrpSpPr>
          <p:cNvPr id="331" name="Google Shape;486;p42"/>
          <p:cNvGrpSpPr/>
          <p:nvPr/>
        </p:nvGrpSpPr>
        <p:grpSpPr>
          <a:xfrm>
            <a:off x="5488560" y="2366640"/>
            <a:ext cx="788760" cy="802800"/>
            <a:chOff x="5488560" y="2366640"/>
            <a:chExt cx="788760" cy="802800"/>
          </a:xfrm>
        </p:grpSpPr>
        <p:sp>
          <p:nvSpPr>
            <p:cNvPr id="332"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33"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61386"/>
          </a:bodyPr>
          <a:p>
            <a:pPr indent="0" algn="ctr">
              <a:lnSpc>
                <a:spcPct val="100000"/>
              </a:lnSpc>
              <a:buNone/>
              <a:tabLst>
                <a:tab pos="0" algn="l"/>
              </a:tabLst>
            </a:pPr>
            <a:r>
              <a:rPr lang="en-GB" sz="6500" b="0" strike="noStrike" spc="-1">
                <a:solidFill>
                  <a:schemeClr val="dk1"/>
                </a:solidFill>
                <a:latin typeface="Dela Gothic One"/>
                <a:ea typeface="Dela Gothic One"/>
              </a:rPr>
              <a:t>Advanced Coverage Techniques</a:t>
            </a:r>
            <a:endParaRPr lang="fr-FR" sz="6500" b="0" strike="noStrike" spc="-1">
              <a:solidFill>
                <a:schemeClr val="dk1"/>
              </a:solidFill>
              <a:latin typeface="Arial" panose="020B0604020202020204"/>
            </a:endParaRPr>
          </a:p>
        </p:txBody>
      </p:sp>
      <p:sp>
        <p:nvSpPr>
          <p:cNvPr id="419"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55668"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Advanced coverage techniques involve using specialized tools and configurations to obtain deeper insights into the effectiveness of tests. This may include branch coverage, path coverage, and measuring the execution of conditionals within the code. By analyzing coverage metrics, teams can identify untested parts of their codebase and improve their testing strategies.</a:t>
            </a:r>
            <a:endParaRPr lang="en-US" sz="1600" b="0" strike="noStrike" spc="-1">
              <a:solidFill>
                <a:srgbClr val="FFFFFF"/>
              </a:solidFill>
              <a:latin typeface="OpenSymbol"/>
            </a:endParaRPr>
          </a:p>
        </p:txBody>
      </p:sp>
      <p:sp>
        <p:nvSpPr>
          <p:cNvPr id="420"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21"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22"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424"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Using Coverage Tools</a:t>
            </a:r>
            <a:endParaRPr lang="fr-FR" sz="3000" b="0" strike="noStrike" spc="-1">
              <a:solidFill>
                <a:schemeClr val="dk1"/>
              </a:solidFill>
              <a:latin typeface="Arial" panose="020B0604020202020204"/>
            </a:endParaRPr>
          </a:p>
        </p:txBody>
      </p:sp>
      <p:sp>
        <p:nvSpPr>
          <p:cNvPr id="425"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0696" lnSpcReduction="20000"/>
          </a:bodyPr>
          <a:p>
            <a:pPr indent="0">
              <a:lnSpc>
                <a:spcPct val="100000"/>
              </a:lnSpc>
              <a:buNone/>
              <a:tabLst>
                <a:tab pos="0" algn="l"/>
              </a:tabLst>
            </a:pPr>
            <a:r>
              <a:rPr lang="en-GB" sz="1400" b="0" strike="noStrike" spc="-1">
                <a:solidFill>
                  <a:schemeClr val="accent2"/>
                </a:solidFill>
                <a:latin typeface="Montserrat Medium"/>
                <a:ea typeface="Montserrat Medium"/>
              </a:rPr>
              <a:t>Using coverage tools such as Coverage.py can help you monitor and report which parts of your program are executed during tests. By integrating these tools within your testing workflow, you can easily generate coverage reports and pinpoint areas of your code that require additional testing, leading to improved quality and robustness of your applications.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6"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82418"/>
          </a:bodyPr>
          <a:p>
            <a:pPr indent="0">
              <a:lnSpc>
                <a:spcPct val="100000"/>
              </a:lnSpc>
              <a:buNone/>
              <a:tabLst>
                <a:tab pos="0" algn="l"/>
              </a:tabLst>
            </a:pPr>
            <a:r>
              <a:rPr lang="en-GB" sz="4500" b="0" strike="noStrike" spc="-1">
                <a:solidFill>
                  <a:schemeClr val="dk1"/>
                </a:solidFill>
                <a:latin typeface="Dela Gothic One"/>
                <a:ea typeface="Dela Gothic One"/>
              </a:rPr>
              <a:t>Interpreting Coverage Reports</a:t>
            </a:r>
            <a:endParaRPr lang="fr-FR" sz="4500" b="0" strike="noStrike" spc="-1">
              <a:solidFill>
                <a:schemeClr val="dk1"/>
              </a:solidFill>
              <a:latin typeface="Arial" panose="020B0604020202020204"/>
            </a:endParaRPr>
          </a:p>
        </p:txBody>
      </p:sp>
      <p:sp>
        <p:nvSpPr>
          <p:cNvPr id="427"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fontScale="80688"/>
          </a:bodyPr>
          <a:p>
            <a:pPr indent="0">
              <a:lnSpc>
                <a:spcPct val="100000"/>
              </a:lnSpc>
              <a:buNone/>
              <a:tabLst>
                <a:tab pos="0" algn="l"/>
              </a:tabLst>
            </a:pPr>
            <a:r>
              <a:rPr lang="en-GB" sz="1600" b="0" strike="noStrike" spc="-1">
                <a:solidFill>
                  <a:schemeClr val="accent2"/>
                </a:solidFill>
                <a:latin typeface="Montserrat Medium"/>
                <a:ea typeface="Montserrat Medium"/>
              </a:rPr>
              <a:t>Interpreting coverage reports involves understanding the data provided by coverage tools to identify areas for improvement in your test suite. Look for metrics such as coverage percentage, missed branches, and related statistics to assess your testing effectiveness. Actionable insights from these reports guide you on where to focus additional testing efforts.</a:t>
            </a:r>
            <a:endParaRPr lang="en-US" sz="1600" b="0" strike="noStrike" spc="-1">
              <a:solidFill>
                <a:srgbClr val="FFFFFF"/>
              </a:solidFill>
              <a:latin typeface="OpenSymbol"/>
            </a:endParaRPr>
          </a:p>
        </p:txBody>
      </p:sp>
      <p:grpSp>
        <p:nvGrpSpPr>
          <p:cNvPr id="428" name="Google Shape;486;p42"/>
          <p:cNvGrpSpPr/>
          <p:nvPr/>
        </p:nvGrpSpPr>
        <p:grpSpPr>
          <a:xfrm>
            <a:off x="5488560" y="2366640"/>
            <a:ext cx="788760" cy="802800"/>
            <a:chOff x="5488560" y="2366640"/>
            <a:chExt cx="788760" cy="802800"/>
          </a:xfrm>
        </p:grpSpPr>
        <p:sp>
          <p:nvSpPr>
            <p:cNvPr id="429"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0"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98191"/>
          </a:bodyPr>
          <a:p>
            <a:pPr indent="0">
              <a:lnSpc>
                <a:spcPct val="100000"/>
              </a:lnSpc>
              <a:buNone/>
              <a:tabLst>
                <a:tab pos="0" algn="l"/>
              </a:tabLst>
            </a:pPr>
            <a:r>
              <a:rPr lang="en-GB" sz="4500" b="0" strike="noStrike" spc="-1">
                <a:solidFill>
                  <a:schemeClr val="dk1"/>
                </a:solidFill>
                <a:latin typeface="Dela Gothic One"/>
                <a:ea typeface="Dela Gothic One"/>
              </a:rPr>
              <a:t>Conclusions</a:t>
            </a:r>
            <a:endParaRPr lang="fr-FR" sz="4500" b="0" strike="noStrike" spc="-1">
              <a:solidFill>
                <a:schemeClr val="dk1"/>
              </a:solidFill>
              <a:latin typeface="Arial" panose="020B0604020202020204"/>
            </a:endParaRPr>
          </a:p>
        </p:txBody>
      </p:sp>
      <p:sp>
        <p:nvSpPr>
          <p:cNvPr id="432"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fontScale="80688"/>
          </a:bodyPr>
          <a:p>
            <a:pPr indent="0">
              <a:lnSpc>
                <a:spcPct val="100000"/>
              </a:lnSpc>
              <a:buNone/>
              <a:tabLst>
                <a:tab pos="0" algn="l"/>
              </a:tabLst>
            </a:pPr>
            <a:r>
              <a:rPr lang="en-GB" sz="1600" b="0" strike="noStrike" spc="-1">
                <a:solidFill>
                  <a:schemeClr val="accent2"/>
                </a:solidFill>
                <a:latin typeface="Montserrat Medium"/>
                <a:ea typeface="Montserrat Medium"/>
              </a:rPr>
              <a:t>In conclusion, advanced techniques in Python unit testing, including mocking, fixtures, parameterization, and coverage analysis, enhance test reliability and efficiency. Utilizing these strategies allows developers to create robust applications while ensuring high-quality code through comprehensive testing practices.</a:t>
            </a:r>
            <a:endParaRPr lang="en-US" sz="1600" b="0" strike="noStrike" spc="-1">
              <a:solidFill>
                <a:srgbClr val="FFFFFF"/>
              </a:solidFill>
              <a:latin typeface="OpenSymbol"/>
            </a:endParaRPr>
          </a:p>
        </p:txBody>
      </p:sp>
      <p:grpSp>
        <p:nvGrpSpPr>
          <p:cNvPr id="433" name="Google Shape;486;p42"/>
          <p:cNvGrpSpPr/>
          <p:nvPr/>
        </p:nvGrpSpPr>
        <p:grpSpPr>
          <a:xfrm>
            <a:off x="5488560" y="2366640"/>
            <a:ext cx="788760" cy="802800"/>
            <a:chOff x="5488560" y="2366640"/>
            <a:chExt cx="788760" cy="802800"/>
          </a:xfrm>
        </p:grpSpPr>
        <p:sp>
          <p:nvSpPr>
            <p:cNvPr id="434"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5"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Google Shape;964;p71"/>
          <p:cNvSpPr/>
          <p:nvPr/>
        </p:nvSpPr>
        <p:spPr>
          <a:xfrm>
            <a:off x="6901200" y="72036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7" name="Google Shape;965;p71"/>
          <p:cNvSpPr/>
          <p:nvPr/>
        </p:nvSpPr>
        <p:spPr>
          <a:xfrm>
            <a:off x="2130480" y="14547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8" name="PlaceHolder 1"/>
          <p:cNvSpPr>
            <a:spLocks noGrp="1"/>
          </p:cNvSpPr>
          <p:nvPr>
            <p:ph type="subTitle"/>
          </p:nvPr>
        </p:nvSpPr>
        <p:spPr>
          <a:xfrm>
            <a:off x="2352600" y="1533600"/>
            <a:ext cx="4447800" cy="1161720"/>
          </a:xfrm>
          <a:prstGeom prst="rect">
            <a:avLst/>
          </a:prstGeom>
          <a:noFill/>
          <a:ln w="0">
            <a:noFill/>
          </a:ln>
        </p:spPr>
        <p:txBody>
          <a:bodyPr lIns="91440" tIns="91440" rIns="91440" bIns="91440" anchor="t">
            <a:normAutofit/>
          </a:bodyPr>
          <a:p>
            <a:pPr algn="ctr">
              <a:lnSpc>
                <a:spcPct val="100000"/>
              </a:lnSpc>
              <a:tabLst>
                <a:tab pos="0" algn="l"/>
              </a:tabLst>
            </a:pPr>
            <a:r>
              <a:rPr lang="en-GB" sz="1400" b="1" strike="noStrike" spc="-1">
                <a:solidFill>
                  <a:schemeClr val="accent2"/>
                </a:solidFill>
                <a:latin typeface="Montserrat Medium"/>
                <a:ea typeface="Montserrat Medium"/>
              </a:rPr>
              <a:t>Do you have any questions?</a:t>
            </a:r>
            <a:endParaRPr lang="en-US" sz="1400" b="0" strike="noStrike" spc="-1">
              <a:solidFill>
                <a:srgbClr val="FFFFFF"/>
              </a:solidFill>
              <a:latin typeface="OpenSymbol"/>
            </a:endParaRPr>
          </a:p>
        </p:txBody>
      </p:sp>
      <p:sp>
        <p:nvSpPr>
          <p:cNvPr id="440" name="PlaceHolder 2"/>
          <p:cNvSpPr>
            <a:spLocks noGrp="1"/>
          </p:cNvSpPr>
          <p:nvPr>
            <p:ph type="title"/>
          </p:nvPr>
        </p:nvSpPr>
        <p:spPr>
          <a:xfrm>
            <a:off x="2352600" y="581040"/>
            <a:ext cx="4447800" cy="1056960"/>
          </a:xfrm>
          <a:prstGeom prst="rect">
            <a:avLst/>
          </a:prstGeom>
          <a:noFill/>
          <a:ln w="0">
            <a:noFill/>
          </a:ln>
        </p:spPr>
        <p:txBody>
          <a:bodyPr lIns="91440" tIns="91440" rIns="91440" bIns="91440" anchor="b">
            <a:normAutofit fontScale="96818"/>
          </a:bodyPr>
          <a:p>
            <a:pPr indent="0" algn="ctr">
              <a:lnSpc>
                <a:spcPct val="100000"/>
              </a:lnSpc>
              <a:buNone/>
              <a:tabLst>
                <a:tab pos="0" algn="l"/>
              </a:tabLst>
            </a:pPr>
            <a:r>
              <a:rPr lang="en-GB" sz="6000" b="0" strike="noStrike" spc="-1">
                <a:solidFill>
                  <a:schemeClr val="dk1"/>
                </a:solidFill>
                <a:latin typeface="Dela Gothic One"/>
                <a:ea typeface="Dela Gothic One"/>
              </a:rPr>
              <a:t>Thank you!</a:t>
            </a:r>
            <a:endParaRPr lang="fr-FR" sz="6000" b="0" strike="noStrike" spc="-1">
              <a:solidFill>
                <a:schemeClr val="dk1"/>
              </a:solidFill>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PlaceHolder 1"/>
          <p:cNvSpPr>
            <a:spLocks noGrp="1"/>
          </p:cNvSpPr>
          <p:nvPr>
            <p:ph type="title"/>
          </p:nvPr>
        </p:nvSpPr>
        <p:spPr>
          <a:xfrm>
            <a:off x="3867120" y="2600280"/>
            <a:ext cx="4562280" cy="1628280"/>
          </a:xfrm>
          <a:prstGeom prst="rect">
            <a:avLst/>
          </a:prstGeom>
          <a:noFill/>
          <a:ln w="0">
            <a:noFill/>
          </a:ln>
        </p:spPr>
        <p:txBody>
          <a:bodyPr lIns="91440" tIns="91440" rIns="91440" bIns="91440" anchor="b">
            <a:normAutofit/>
          </a:bodyPr>
          <a:p>
            <a:pPr indent="0">
              <a:lnSpc>
                <a:spcPct val="100000"/>
              </a:lnSpc>
              <a:buNone/>
              <a:tabLst>
                <a:tab pos="0" algn="l"/>
              </a:tabLst>
            </a:pPr>
            <a:r>
              <a:rPr lang="en-GB" sz="5000" b="0" strike="noStrike" spc="-1">
                <a:solidFill>
                  <a:schemeClr val="dk1"/>
                </a:solidFill>
                <a:latin typeface="Dela Gothic One"/>
                <a:ea typeface="Dela Gothic One"/>
              </a:rPr>
              <a:t>Mocking</a:t>
            </a:r>
            <a:endParaRPr lang="fr-FR" sz="5000" b="0" strike="noStrike" spc="-1">
              <a:solidFill>
                <a:schemeClr val="dk1"/>
              </a:solidFill>
              <a:latin typeface="Arial" panose="020B0604020202020204"/>
            </a:endParaRPr>
          </a:p>
        </p:txBody>
      </p:sp>
      <p:sp>
        <p:nvSpPr>
          <p:cNvPr id="335" name="PlaceHolder 2"/>
          <p:cNvSpPr>
            <a:spLocks noGrp="1"/>
          </p:cNvSpPr>
          <p:nvPr>
            <p:ph type="title"/>
          </p:nvPr>
        </p:nvSpPr>
        <p:spPr>
          <a:xfrm>
            <a:off x="1924200" y="27525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01</a:t>
            </a:r>
            <a:endParaRPr lang="fr-FR" sz="6000" b="0" strike="noStrike" spc="-1">
              <a:solidFill>
                <a:schemeClr val="dk1"/>
              </a:solidFill>
              <a:latin typeface="Arial" panose="020B0604020202020204"/>
            </a:endParaRPr>
          </a:p>
        </p:txBody>
      </p:sp>
      <p:sp>
        <p:nvSpPr>
          <p:cNvPr id="336" name="PlaceHolder 3"/>
          <p:cNvSpPr>
            <a:spLocks noGrp="1"/>
          </p:cNvSpPr>
          <p:nvPr>
            <p:ph type="subTitle"/>
          </p:nvPr>
        </p:nvSpPr>
        <p:spPr>
          <a:xfrm>
            <a:off x="3867120" y="422928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grpSp>
        <p:nvGrpSpPr>
          <p:cNvPr id="337" name="Google Shape;884;p66"/>
          <p:cNvGrpSpPr/>
          <p:nvPr/>
        </p:nvGrpSpPr>
        <p:grpSpPr>
          <a:xfrm>
            <a:off x="1102320" y="1930320"/>
            <a:ext cx="1437840" cy="802800"/>
            <a:chOff x="1102320" y="1930320"/>
            <a:chExt cx="1437840" cy="802800"/>
          </a:xfrm>
        </p:grpSpPr>
        <p:sp>
          <p:nvSpPr>
            <p:cNvPr id="338" name="Google Shape;885;p66"/>
            <p:cNvSpPr/>
            <p:nvPr/>
          </p:nvSpPr>
          <p:spPr>
            <a:xfrm>
              <a:off x="1102320" y="2410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39" name="Google Shape;886;p66"/>
            <p:cNvSpPr/>
            <p:nvPr/>
          </p:nvSpPr>
          <p:spPr>
            <a:xfrm>
              <a:off x="2323080" y="1930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40" name="Google Shape;887;p66"/>
          <p:cNvSpPr/>
          <p:nvPr/>
        </p:nvSpPr>
        <p:spPr>
          <a:xfrm>
            <a:off x="7749360" y="2842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59078" lnSpcReduction="20000"/>
          </a:bodyPr>
          <a:p>
            <a:pPr indent="0" algn="ctr">
              <a:lnSpc>
                <a:spcPct val="100000"/>
              </a:lnSpc>
              <a:buNone/>
              <a:tabLst>
                <a:tab pos="0" algn="l"/>
              </a:tabLst>
            </a:pPr>
            <a:r>
              <a:rPr lang="en-GB" sz="6500" b="0" strike="noStrike" spc="-1">
                <a:solidFill>
                  <a:schemeClr val="dk1"/>
                </a:solidFill>
                <a:latin typeface="Dela Gothic One"/>
                <a:ea typeface="Dela Gothic One"/>
              </a:rPr>
              <a:t>Understanding Advanced Mocking</a:t>
            </a:r>
            <a:endParaRPr lang="fr-FR" sz="6500" b="0" strike="noStrike" spc="-1">
              <a:solidFill>
                <a:schemeClr val="dk1"/>
              </a:solidFill>
              <a:latin typeface="Arial" panose="020B0604020202020204"/>
            </a:endParaRPr>
          </a:p>
        </p:txBody>
      </p:sp>
      <p:sp>
        <p:nvSpPr>
          <p:cNvPr id="342"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61923" lnSpcReduction="20000"/>
          </a:bodyPr>
          <a:p>
            <a:pPr indent="0" algn="ctr">
              <a:lnSpc>
                <a:spcPct val="100000"/>
              </a:lnSpc>
              <a:buNone/>
              <a:tabLst>
                <a:tab pos="0" algn="l"/>
              </a:tabLst>
            </a:pPr>
            <a:r>
              <a:rPr lang="en-GB" sz="1600" b="0" strike="noStrike" spc="-1">
                <a:solidFill>
                  <a:schemeClr val="accent2"/>
                </a:solidFill>
                <a:latin typeface="Montserrat Medium"/>
                <a:ea typeface="Montserrat Medium"/>
              </a:rPr>
              <a:t>Mocking is a technique used in testing to simulate the behavior of complex objects. Advanced mocking allows you to control and verify interactions with those objects, making testing easier and more reliable. Key aspects of advanced mocking include setting up expectations, verifying calls, and using assert methods to check for correct behavior in your tests.</a:t>
            </a:r>
            <a:endParaRPr lang="en-US" sz="1600" b="0" strike="noStrike" spc="-1">
              <a:solidFill>
                <a:srgbClr val="FFFFFF"/>
              </a:solidFill>
              <a:latin typeface="OpenSymbol"/>
            </a:endParaRPr>
          </a:p>
        </p:txBody>
      </p:sp>
      <p:sp>
        <p:nvSpPr>
          <p:cNvPr id="343"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44"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45"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6"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347"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Mock Side Effects</a:t>
            </a:r>
            <a:endParaRPr lang="fr-FR" sz="3000" b="0" strike="noStrike" spc="-1">
              <a:solidFill>
                <a:schemeClr val="dk1"/>
              </a:solidFill>
              <a:latin typeface="Arial" panose="020B0604020202020204"/>
            </a:endParaRPr>
          </a:p>
        </p:txBody>
      </p:sp>
      <p:sp>
        <p:nvSpPr>
          <p:cNvPr id="348"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0696" lnSpcReduction="20000"/>
          </a:bodyPr>
          <a:p>
            <a:pPr indent="0">
              <a:lnSpc>
                <a:spcPct val="100000"/>
              </a:lnSpc>
              <a:buNone/>
              <a:tabLst>
                <a:tab pos="0" algn="l"/>
              </a:tabLst>
            </a:pPr>
            <a:r>
              <a:rPr lang="en-GB" sz="1400" b="0" strike="noStrike" spc="-1">
                <a:solidFill>
                  <a:schemeClr val="accent2"/>
                </a:solidFill>
                <a:latin typeface="Montserrat Medium"/>
                <a:ea typeface="Montserrat Medium"/>
              </a:rPr>
              <a:t>Mock side effects allow you to define what happens when a mocked function is called, including raising exceptions or returning specific values. This is especially useful when simulating external services or complex business logic. By setting up side effects correctly, you can test how your code responds to various situations without executing the real implementation.</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77975"/>
          </a:bodyPr>
          <a:p>
            <a:pPr indent="0">
              <a:lnSpc>
                <a:spcPct val="100000"/>
              </a:lnSpc>
              <a:buNone/>
              <a:tabLst>
                <a:tab pos="0" algn="l"/>
              </a:tabLst>
            </a:pPr>
            <a:r>
              <a:rPr lang="en-GB" sz="4500" b="0" strike="noStrike" spc="-1">
                <a:solidFill>
                  <a:schemeClr val="dk1"/>
                </a:solidFill>
                <a:latin typeface="Dela Gothic One"/>
                <a:ea typeface="Dela Gothic One"/>
              </a:rPr>
              <a:t>Context Managers vs Decorators</a:t>
            </a:r>
            <a:endParaRPr lang="fr-FR" sz="4500" b="0" strike="noStrike" spc="-1">
              <a:solidFill>
                <a:schemeClr val="dk1"/>
              </a:solidFill>
              <a:latin typeface="Arial" panose="020B0604020202020204"/>
            </a:endParaRPr>
          </a:p>
        </p:txBody>
      </p:sp>
      <p:sp>
        <p:nvSpPr>
          <p:cNvPr id="350"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fontScale="80688"/>
          </a:bodyPr>
          <a:p>
            <a:pPr indent="0">
              <a:lnSpc>
                <a:spcPct val="100000"/>
              </a:lnSpc>
              <a:buNone/>
              <a:tabLst>
                <a:tab pos="0" algn="l"/>
              </a:tabLst>
            </a:pPr>
            <a:r>
              <a:rPr lang="en-GB" sz="1600" b="0" strike="noStrike" spc="-1">
                <a:solidFill>
                  <a:schemeClr val="accent2"/>
                </a:solidFill>
                <a:latin typeface="Montserrat Medium"/>
                <a:ea typeface="Montserrat Medium"/>
              </a:rPr>
              <a:t>Context managers and decorators are both useful for managing setup and teardown in tests. Context managers provide a way to allocate resources and ensure cleanup using the 'with' statement, while decorators modify functions or methods, allowing for pre- and post-processing behavior. Understanding when to use each can enhance your test design and maintainability.</a:t>
            </a:r>
            <a:endParaRPr lang="en-US" sz="1600" b="0" strike="noStrike" spc="-1">
              <a:solidFill>
                <a:srgbClr val="FFFFFF"/>
              </a:solidFill>
              <a:latin typeface="OpenSymbol"/>
            </a:endParaRPr>
          </a:p>
        </p:txBody>
      </p:sp>
      <p:grpSp>
        <p:nvGrpSpPr>
          <p:cNvPr id="351" name="Google Shape;486;p42"/>
          <p:cNvGrpSpPr/>
          <p:nvPr/>
        </p:nvGrpSpPr>
        <p:grpSpPr>
          <a:xfrm>
            <a:off x="5488560" y="2366640"/>
            <a:ext cx="788760" cy="802800"/>
            <a:chOff x="5488560" y="2366640"/>
            <a:chExt cx="788760" cy="802800"/>
          </a:xfrm>
        </p:grpSpPr>
        <p:sp>
          <p:nvSpPr>
            <p:cNvPr id="352"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53"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4" name="Google Shape;663;p55"/>
          <p:cNvGrpSpPr/>
          <p:nvPr/>
        </p:nvGrpSpPr>
        <p:grpSpPr>
          <a:xfrm>
            <a:off x="3323160" y="1006920"/>
            <a:ext cx="1740600" cy="1184040"/>
            <a:chOff x="3323160" y="1006920"/>
            <a:chExt cx="1740600" cy="1184040"/>
          </a:xfrm>
        </p:grpSpPr>
        <p:sp>
          <p:nvSpPr>
            <p:cNvPr id="355" name="Google Shape;664;p55"/>
            <p:cNvSpPr/>
            <p:nvPr/>
          </p:nvSpPr>
          <p:spPr>
            <a:xfrm>
              <a:off x="4741560" y="1868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56" name="Google Shape;665;p55"/>
            <p:cNvSpPr/>
            <p:nvPr/>
          </p:nvSpPr>
          <p:spPr>
            <a:xfrm>
              <a:off x="3323160" y="1006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57" name="PlaceHolder 1"/>
          <p:cNvSpPr>
            <a:spLocks noGrp="1"/>
          </p:cNvSpPr>
          <p:nvPr>
            <p:ph type="title"/>
          </p:nvPr>
        </p:nvSpPr>
        <p:spPr>
          <a:xfrm>
            <a:off x="714240" y="2190600"/>
            <a:ext cx="4562280" cy="1628280"/>
          </a:xfrm>
          <a:prstGeom prst="rect">
            <a:avLst/>
          </a:prstGeom>
          <a:noFill/>
          <a:ln w="0">
            <a:noFill/>
          </a:ln>
        </p:spPr>
        <p:txBody>
          <a:bodyPr lIns="91440" tIns="91440" rIns="91440" bIns="91440" anchor="b">
            <a:normAutofit/>
          </a:bodyPr>
          <a:p>
            <a:pPr indent="0">
              <a:lnSpc>
                <a:spcPct val="100000"/>
              </a:lnSpc>
              <a:buNone/>
              <a:tabLst>
                <a:tab pos="0" algn="l"/>
              </a:tabLst>
            </a:pPr>
            <a:r>
              <a:rPr lang="en-GB" sz="5000" b="0" strike="noStrike" spc="-1">
                <a:solidFill>
                  <a:schemeClr val="dk1"/>
                </a:solidFill>
                <a:latin typeface="Dela Gothic One"/>
                <a:ea typeface="Dela Gothic One"/>
              </a:rPr>
              <a:t>Fixtures</a:t>
            </a:r>
            <a:endParaRPr lang="fr-FR" sz="5000" b="0" strike="noStrike" spc="-1">
              <a:solidFill>
                <a:schemeClr val="dk1"/>
              </a:solidFill>
              <a:latin typeface="Arial" panose="020B0604020202020204"/>
            </a:endParaRPr>
          </a:p>
        </p:txBody>
      </p:sp>
      <p:sp>
        <p:nvSpPr>
          <p:cNvPr id="358" name="PlaceHolder 2"/>
          <p:cNvSpPr>
            <a:spLocks noGrp="1"/>
          </p:cNvSpPr>
          <p:nvPr>
            <p:ph type="title"/>
          </p:nvPr>
        </p:nvSpPr>
        <p:spPr>
          <a:xfrm>
            <a:off x="714240" y="8859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02</a:t>
            </a:r>
            <a:endParaRPr lang="fr-FR" sz="6000" b="0" strike="noStrike" spc="-1">
              <a:solidFill>
                <a:schemeClr val="dk1"/>
              </a:solidFill>
              <a:latin typeface="Arial" panose="020B0604020202020204"/>
            </a:endParaRPr>
          </a:p>
        </p:txBody>
      </p:sp>
      <p:sp>
        <p:nvSpPr>
          <p:cNvPr id="359" name="PlaceHolder 3"/>
          <p:cNvSpPr>
            <a:spLocks noGrp="1"/>
          </p:cNvSpPr>
          <p:nvPr>
            <p:ph type="subTitle"/>
          </p:nvPr>
        </p:nvSpPr>
        <p:spPr>
          <a:xfrm>
            <a:off x="714240" y="388620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93540"/>
          </a:bodyPr>
          <a:p>
            <a:pPr indent="0" algn="ctr">
              <a:lnSpc>
                <a:spcPct val="100000"/>
              </a:lnSpc>
              <a:buNone/>
              <a:tabLst>
                <a:tab pos="0" algn="l"/>
              </a:tabLst>
            </a:pPr>
            <a:r>
              <a:rPr lang="en-GB" sz="6500" b="0" strike="noStrike" spc="-1">
                <a:solidFill>
                  <a:schemeClr val="dk1"/>
                </a:solidFill>
                <a:latin typeface="Dela Gothic One"/>
                <a:ea typeface="Dela Gothic One"/>
              </a:rPr>
              <a:t>Setup and Teardown</a:t>
            </a:r>
            <a:endParaRPr lang="fr-FR" sz="6500" b="0" strike="noStrike" spc="-1">
              <a:solidFill>
                <a:schemeClr val="dk1"/>
              </a:solidFill>
              <a:latin typeface="Arial" panose="020B0604020202020204"/>
            </a:endParaRPr>
          </a:p>
        </p:txBody>
      </p:sp>
      <p:sp>
        <p:nvSpPr>
          <p:cNvPr id="361"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61923" lnSpcReduction="20000"/>
          </a:bodyPr>
          <a:p>
            <a:pPr indent="0" algn="ctr">
              <a:lnSpc>
                <a:spcPct val="100000"/>
              </a:lnSpc>
              <a:buNone/>
              <a:tabLst>
                <a:tab pos="0" algn="l"/>
              </a:tabLst>
            </a:pPr>
            <a:r>
              <a:rPr lang="en-GB" sz="1600" b="0" strike="noStrike" spc="-1">
                <a:solidFill>
                  <a:schemeClr val="accent2"/>
                </a:solidFill>
                <a:latin typeface="Montserrat Medium"/>
                <a:ea typeface="Montserrat Medium"/>
              </a:rPr>
              <a:t>Setup and teardown methods are essential for preparing the environment before tests and cleaning it up afterward. They help maintain isolation between tests, reducing dependencies on external resources. Utilizing these methods can ensure that each test runs in a controlled state, preventing interference and improving reliability.</a:t>
            </a:r>
            <a:endParaRPr lang="en-US" sz="1600" b="0" strike="noStrike" spc="-1">
              <a:solidFill>
                <a:srgbClr val="FFFFFF"/>
              </a:solidFill>
              <a:latin typeface="OpenSymbol"/>
            </a:endParaRPr>
          </a:p>
        </p:txBody>
      </p:sp>
      <p:sp>
        <p:nvSpPr>
          <p:cNvPr id="362"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63"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64"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98191"/>
          </a:bodyPr>
          <a:p>
            <a:pPr indent="0">
              <a:lnSpc>
                <a:spcPct val="100000"/>
              </a:lnSpc>
              <a:buNone/>
              <a:tabLst>
                <a:tab pos="0" algn="l"/>
              </a:tabLst>
            </a:pPr>
            <a:r>
              <a:rPr lang="en-GB" sz="4500" b="0" strike="noStrike" spc="-1">
                <a:solidFill>
                  <a:schemeClr val="dk1"/>
                </a:solidFill>
                <a:latin typeface="Dela Gothic One"/>
                <a:ea typeface="Dela Gothic One"/>
              </a:rPr>
              <a:t>Resource Management</a:t>
            </a:r>
            <a:endParaRPr lang="fr-FR" sz="4500" b="0" strike="noStrike" spc="-1">
              <a:solidFill>
                <a:schemeClr val="dk1"/>
              </a:solidFill>
              <a:latin typeface="Arial" panose="020B0604020202020204"/>
            </a:endParaRPr>
          </a:p>
        </p:txBody>
      </p:sp>
      <p:sp>
        <p:nvSpPr>
          <p:cNvPr id="366"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fontScale="80688"/>
          </a:bodyPr>
          <a:p>
            <a:pPr indent="0">
              <a:lnSpc>
                <a:spcPct val="100000"/>
              </a:lnSpc>
              <a:buNone/>
              <a:tabLst>
                <a:tab pos="0" algn="l"/>
              </a:tabLst>
            </a:pPr>
            <a:r>
              <a:rPr lang="en-GB" sz="1600" b="0" strike="noStrike" spc="-1">
                <a:solidFill>
                  <a:schemeClr val="accent2"/>
                </a:solidFill>
                <a:latin typeface="Montserrat Medium"/>
                <a:ea typeface="Montserrat Medium"/>
              </a:rPr>
              <a:t>Proper resource management in tests refers to efficiently allocating and releasing resources such as database connections, files, or temporary directories. By managing these resources, you can avoid resource leaks that could affect subsequent tests. Effective use of fixtures plays a crucial role in resource management by providing necessary setup and ensuring cleanup.</a:t>
            </a:r>
            <a:endParaRPr lang="en-US" sz="1600" b="0" strike="noStrike" spc="-1">
              <a:solidFill>
                <a:srgbClr val="FFFFFF"/>
              </a:solidFill>
              <a:latin typeface="OpenSymbol"/>
            </a:endParaRPr>
          </a:p>
        </p:txBody>
      </p:sp>
      <p:grpSp>
        <p:nvGrpSpPr>
          <p:cNvPr id="367" name="Google Shape;486;p42"/>
          <p:cNvGrpSpPr/>
          <p:nvPr/>
        </p:nvGrpSpPr>
        <p:grpSpPr>
          <a:xfrm>
            <a:off x="5488560" y="2366640"/>
            <a:ext cx="788760" cy="802800"/>
            <a:chOff x="5488560" y="2366640"/>
            <a:chExt cx="788760" cy="802800"/>
          </a:xfrm>
        </p:grpSpPr>
        <p:sp>
          <p:nvSpPr>
            <p:cNvPr id="368"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69"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4.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6379</Words>
  <Application>WPS Presentation</Application>
  <PresentationFormat/>
  <Paragraphs>96</Paragraphs>
  <Slides>24</Slides>
  <Notes>0</Notes>
  <HiddenSlides>0</HiddenSlides>
  <MMClips>0</MMClips>
  <ScaleCrop>false</ScaleCrop>
  <HeadingPairs>
    <vt:vector size="6" baseType="variant">
      <vt:variant>
        <vt:lpstr>已用的字体</vt:lpstr>
      </vt:variant>
      <vt:variant>
        <vt:i4>12</vt:i4>
      </vt:variant>
      <vt:variant>
        <vt:lpstr>主题</vt:lpstr>
      </vt:variant>
      <vt:variant>
        <vt:i4>34</vt:i4>
      </vt:variant>
      <vt:variant>
        <vt:lpstr>幻灯片标题</vt:lpstr>
      </vt:variant>
      <vt:variant>
        <vt:i4>24</vt:i4>
      </vt:variant>
    </vt:vector>
  </HeadingPairs>
  <TitlesOfParts>
    <vt:vector size="70" baseType="lpstr">
      <vt:lpstr>Arial</vt:lpstr>
      <vt:lpstr>SimSun</vt:lpstr>
      <vt:lpstr>Wingdings</vt:lpstr>
      <vt:lpstr>Arial</vt:lpstr>
      <vt:lpstr>OpenSymbol</vt:lpstr>
      <vt:lpstr>Symbol</vt:lpstr>
      <vt:lpstr>Dela Gothic One</vt:lpstr>
      <vt:lpstr>Segoe Print</vt:lpstr>
      <vt:lpstr>Montserrat Medium</vt:lpstr>
      <vt:lpstr>Microsoft YaHei</vt:lpstr>
      <vt:lpstr>Arial Unicode MS</vt:lpstr>
      <vt:lpstr>Calibri</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Slidesgo Final Pages</vt:lpstr>
      <vt:lpstr>Slidesgo Final Pages</vt:lpstr>
      <vt:lpstr>Advanced Python Unit Testing</vt:lpstr>
      <vt:lpstr>Introduction</vt:lpstr>
      <vt:lpstr>01</vt:lpstr>
      <vt:lpstr>Understanding Advanced Mocking</vt:lpstr>
      <vt:lpstr>Mock Side Effects</vt:lpstr>
      <vt:lpstr>Context Managers vs Decorators</vt:lpstr>
      <vt:lpstr>02</vt:lpstr>
      <vt:lpstr>Setup and Teardown</vt:lpstr>
      <vt:lpstr>Resource Management</vt:lpstr>
      <vt:lpstr>Cleanup Strategies</vt:lpstr>
      <vt:lpstr>03</vt:lpstr>
      <vt:lpstr>Using Data Providers</vt:lpstr>
      <vt:lpstr>Dynamic Test Creation</vt:lpstr>
      <vt:lpstr>Benefits of Parameterization</vt:lpstr>
      <vt:lpstr>04</vt:lpstr>
      <vt:lpstr>Handling Async Operations</vt:lpstr>
      <vt:lpstr>Testing Async Functions</vt:lpstr>
      <vt:lpstr>Mocking Async Calls</vt:lpstr>
      <vt:lpstr>05</vt:lpstr>
      <vt:lpstr>Advanced Coverage Techniques</vt:lpstr>
      <vt:lpstr>Using Coverage Tools</vt:lpstr>
      <vt:lpstr>Interpreting Coverage Reports</vt:lpstr>
      <vt:lpstr>Conclusions</vt:lpstr>
      <vt:lpstr>Thank you!</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Advanced Python Unit Testing</dc:title>
  <dc:creator/>
  <cp:lastModifiedBy>mahmo</cp:lastModifiedBy>
  <cp:revision>1</cp:revision>
  <dcterms:created xsi:type="dcterms:W3CDTF">2025-02-15T13:07:59Z</dcterms:created>
  <dcterms:modified xsi:type="dcterms:W3CDTF">2025-02-15T13:07:59Z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24</vt:r8>
  </property>
  <property fmtid="{D5CDD505-2E9C-101B-9397-08002B2CF9AE}" pid="3" name="ICV">
    <vt:lpwstr>5CF473467B8241DFB94590AD0654FB63_12</vt:lpwstr>
  </property>
  <property fmtid="{D5CDD505-2E9C-101B-9397-08002B2CF9AE}" pid="4" name="KSOProductBuildVer">
    <vt:lpwstr>2057-12.2.0.19805</vt:lpwstr>
  </property>
</Properties>
</file>